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29" r:id="rId3"/>
    <p:sldId id="256" r:id="rId5"/>
    <p:sldId id="475" r:id="rId6"/>
    <p:sldId id="476" r:id="rId7"/>
    <p:sldId id="477" r:id="rId8"/>
    <p:sldId id="478" r:id="rId9"/>
    <p:sldId id="479" r:id="rId10"/>
    <p:sldId id="480" r:id="rId11"/>
    <p:sldId id="481" r:id="rId12"/>
    <p:sldId id="482" r:id="rId13"/>
    <p:sldId id="483" r:id="rId14"/>
    <p:sldId id="484" r:id="rId15"/>
    <p:sldId id="485" r:id="rId16"/>
    <p:sldId id="486" r:id="rId17"/>
    <p:sldId id="487" r:id="rId18"/>
    <p:sldId id="488" r:id="rId19"/>
    <p:sldId id="489" r:id="rId20"/>
    <p:sldId id="490" r:id="rId21"/>
    <p:sldId id="491" r:id="rId22"/>
    <p:sldId id="492" r:id="rId23"/>
    <p:sldId id="493" r:id="rId24"/>
    <p:sldId id="520" r:id="rId25"/>
    <p:sldId id="519" r:id="rId26"/>
    <p:sldId id="521" r:id="rId27"/>
    <p:sldId id="494" r:id="rId28"/>
    <p:sldId id="495" r:id="rId29"/>
    <p:sldId id="496" r:id="rId30"/>
    <p:sldId id="497" r:id="rId31"/>
    <p:sldId id="498" r:id="rId32"/>
    <p:sldId id="499" r:id="rId33"/>
    <p:sldId id="500" r:id="rId34"/>
    <p:sldId id="501" r:id="rId35"/>
    <p:sldId id="502" r:id="rId36"/>
    <p:sldId id="503" r:id="rId37"/>
    <p:sldId id="504" r:id="rId38"/>
    <p:sldId id="517" r:id="rId39"/>
    <p:sldId id="518" r:id="rId40"/>
    <p:sldId id="505" r:id="rId41"/>
    <p:sldId id="506" r:id="rId42"/>
    <p:sldId id="507" r:id="rId43"/>
    <p:sldId id="509" r:id="rId44"/>
    <p:sldId id="510" r:id="rId45"/>
    <p:sldId id="511" r:id="rId46"/>
    <p:sldId id="512" r:id="rId47"/>
    <p:sldId id="513" r:id="rId48"/>
    <p:sldId id="514" r:id="rId49"/>
    <p:sldId id="515" r:id="rId50"/>
    <p:sldId id="516" r:id="rId51"/>
    <p:sldId id="522" r:id="rId52"/>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方正大黑简体" panose="02010601030101010101" pitchFamily="2" charset="-122"/>
        <a:ea typeface="方正大黑简体" panose="02010601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方正大黑简体" panose="02010601030101010101" pitchFamily="2" charset="-122"/>
        <a:ea typeface="方正大黑简体" panose="02010601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方正大黑简体" panose="02010601030101010101" pitchFamily="2" charset="-122"/>
        <a:ea typeface="方正大黑简体" panose="02010601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方正大黑简体" panose="02010601030101010101" pitchFamily="2" charset="-122"/>
        <a:ea typeface="方正大黑简体" panose="02010601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方正大黑简体" panose="02010601030101010101" pitchFamily="2" charset="-122"/>
        <a:ea typeface="方正大黑简体" panose="02010601030101010101"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方正大黑简体" panose="02010601030101010101" pitchFamily="2" charset="-122"/>
        <a:ea typeface="方正大黑简体" panose="02010601030101010101"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方正大黑简体" panose="02010601030101010101" pitchFamily="2" charset="-122"/>
        <a:ea typeface="方正大黑简体" panose="02010601030101010101"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方正大黑简体" panose="02010601030101010101" pitchFamily="2" charset="-122"/>
        <a:ea typeface="方正大黑简体" panose="02010601030101010101"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方正大黑简体" panose="02010601030101010101" pitchFamily="2" charset="-122"/>
        <a:ea typeface="方正大黑简体" panose="02010601030101010101" pitchFamily="2"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569"/>
  </p:normalViewPr>
  <p:slideViewPr>
    <p:cSldViewPr showGuides="1">
      <p:cViewPr varScale="1">
        <p:scale>
          <a:sx n="50" d="100"/>
          <a:sy n="50" d="100"/>
        </p:scale>
        <p:origin x="-1908" y="-90"/>
      </p:cViewPr>
      <p:guideLst>
        <p:guide orient="horz" pos="2238"/>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84.wmf"/><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png"/></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png"/></Relationships>
</file>

<file path=ppt/drawings/_rels/vmlDrawing2.vml.rels><?xml version="1.0" encoding="UTF-8" standalone="yes"?>
<Relationships xmlns="http://schemas.openxmlformats.org/package/2006/relationships"><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9.wmf"/><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0.png"/></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24.vml.rels><?xml version="1.0" encoding="UTF-8" standalone="yes"?>
<Relationships xmlns="http://schemas.openxmlformats.org/package/2006/relationships"><Relationship Id="rId9" Type="http://schemas.openxmlformats.org/officeDocument/2006/relationships/image" Target="../media/image120.wmf"/><Relationship Id="rId8" Type="http://schemas.openxmlformats.org/officeDocument/2006/relationships/image" Target="../media/image119.wmf"/><Relationship Id="rId7" Type="http://schemas.openxmlformats.org/officeDocument/2006/relationships/image" Target="../media/image118.wmf"/><Relationship Id="rId6" Type="http://schemas.openxmlformats.org/officeDocument/2006/relationships/image" Target="../media/image117.wmf"/><Relationship Id="rId5" Type="http://schemas.openxmlformats.org/officeDocument/2006/relationships/image" Target="../media/image116.wmf"/><Relationship Id="rId4" Type="http://schemas.openxmlformats.org/officeDocument/2006/relationships/image" Target="../media/image115.wmf"/><Relationship Id="rId3" Type="http://schemas.openxmlformats.org/officeDocument/2006/relationships/image" Target="../media/image114.wmf"/><Relationship Id="rId2" Type="http://schemas.openxmlformats.org/officeDocument/2006/relationships/image" Target="../media/image113.wmf"/><Relationship Id="rId14" Type="http://schemas.openxmlformats.org/officeDocument/2006/relationships/image" Target="../media/image125.wmf"/><Relationship Id="rId13" Type="http://schemas.openxmlformats.org/officeDocument/2006/relationships/image" Target="../media/image124.wmf"/><Relationship Id="rId12" Type="http://schemas.openxmlformats.org/officeDocument/2006/relationships/image" Target="../media/image123.wmf"/><Relationship Id="rId11" Type="http://schemas.openxmlformats.org/officeDocument/2006/relationships/image" Target="../media/image122.wmf"/><Relationship Id="rId10" Type="http://schemas.openxmlformats.org/officeDocument/2006/relationships/image" Target="../media/image121.wmf"/><Relationship Id="rId1" Type="http://schemas.openxmlformats.org/officeDocument/2006/relationships/image" Target="../media/image112.wmf"/></Relationships>
</file>

<file path=ppt/drawings/_rels/vmlDrawing25.vml.rels><?xml version="1.0" encoding="UTF-8" standalone="yes"?>
<Relationships xmlns="http://schemas.openxmlformats.org/package/2006/relationships"><Relationship Id="rId9" Type="http://schemas.openxmlformats.org/officeDocument/2006/relationships/image" Target="../media/image135.wmf"/><Relationship Id="rId8" Type="http://schemas.openxmlformats.org/officeDocument/2006/relationships/image" Target="../media/image134.wmf"/><Relationship Id="rId7" Type="http://schemas.openxmlformats.org/officeDocument/2006/relationships/image" Target="../media/image133.wmf"/><Relationship Id="rId6" Type="http://schemas.openxmlformats.org/officeDocument/2006/relationships/image" Target="../media/image132.wmf"/><Relationship Id="rId5" Type="http://schemas.openxmlformats.org/officeDocument/2006/relationships/image" Target="../media/image131.wmf"/><Relationship Id="rId4" Type="http://schemas.openxmlformats.org/officeDocument/2006/relationships/image" Target="../media/image130.wmf"/><Relationship Id="rId3" Type="http://schemas.openxmlformats.org/officeDocument/2006/relationships/image" Target="../media/image129.wmf"/><Relationship Id="rId2" Type="http://schemas.openxmlformats.org/officeDocument/2006/relationships/image" Target="../media/image128.wmf"/><Relationship Id="rId14" Type="http://schemas.openxmlformats.org/officeDocument/2006/relationships/image" Target="../media/image140.wmf"/><Relationship Id="rId13" Type="http://schemas.openxmlformats.org/officeDocument/2006/relationships/image" Target="../media/image139.wmf"/><Relationship Id="rId12" Type="http://schemas.openxmlformats.org/officeDocument/2006/relationships/image" Target="../media/image138.wmf"/><Relationship Id="rId11" Type="http://schemas.openxmlformats.org/officeDocument/2006/relationships/image" Target="../media/image137.wmf"/><Relationship Id="rId10" Type="http://schemas.openxmlformats.org/officeDocument/2006/relationships/image" Target="../media/image136.wmf"/><Relationship Id="rId1" Type="http://schemas.openxmlformats.org/officeDocument/2006/relationships/image" Target="../media/image127.wmf"/></Relationships>
</file>

<file path=ppt/drawings/_rels/vmlDrawing26.vml.rels><?xml version="1.0" encoding="UTF-8" standalone="yes"?>
<Relationships xmlns="http://schemas.openxmlformats.org/package/2006/relationships"><Relationship Id="rId9" Type="http://schemas.openxmlformats.org/officeDocument/2006/relationships/image" Target="../media/image150.wmf"/><Relationship Id="rId8" Type="http://schemas.openxmlformats.org/officeDocument/2006/relationships/image" Target="../media/image149.wmf"/><Relationship Id="rId7" Type="http://schemas.openxmlformats.org/officeDocument/2006/relationships/image" Target="../media/image148.wmf"/><Relationship Id="rId6" Type="http://schemas.openxmlformats.org/officeDocument/2006/relationships/image" Target="../media/image147.wmf"/><Relationship Id="rId5" Type="http://schemas.openxmlformats.org/officeDocument/2006/relationships/image" Target="../media/image146.wmf"/><Relationship Id="rId4" Type="http://schemas.openxmlformats.org/officeDocument/2006/relationships/image" Target="../media/image145.wmf"/><Relationship Id="rId3" Type="http://schemas.openxmlformats.org/officeDocument/2006/relationships/image" Target="../media/image144.wmf"/><Relationship Id="rId2" Type="http://schemas.openxmlformats.org/officeDocument/2006/relationships/image" Target="../media/image143.wmf"/><Relationship Id="rId13" Type="http://schemas.openxmlformats.org/officeDocument/2006/relationships/image" Target="../media/image154.wmf"/><Relationship Id="rId12" Type="http://schemas.openxmlformats.org/officeDocument/2006/relationships/image" Target="../media/image153.wmf"/><Relationship Id="rId11" Type="http://schemas.openxmlformats.org/officeDocument/2006/relationships/image" Target="../media/image152.wmf"/><Relationship Id="rId10" Type="http://schemas.openxmlformats.org/officeDocument/2006/relationships/image" Target="../media/image151.wmf"/><Relationship Id="rId1" Type="http://schemas.openxmlformats.org/officeDocument/2006/relationships/image" Target="../media/image142.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image" Target="../media/image156.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9.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62.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8.wmf"/><Relationship Id="rId7" Type="http://schemas.openxmlformats.org/officeDocument/2006/relationships/image" Target="../media/image17.wmf"/><Relationship Id="rId6" Type="http://schemas.openxmlformats.org/officeDocument/2006/relationships/image" Target="../media/image16.wmf"/><Relationship Id="rId5" Type="http://schemas.openxmlformats.org/officeDocument/2006/relationships/image" Target="../media/image4.png"/><Relationship Id="rId4" Type="http://schemas.openxmlformats.org/officeDocument/2006/relationships/image" Target="../media/image15.wmf"/><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image" Target="../media/image165.wmf"/></Relationships>
</file>

<file path=ppt/drawings/_rels/vmlDrawing31.vml.rels><?xml version="1.0" encoding="UTF-8" standalone="yes"?>
<Relationships xmlns="http://schemas.openxmlformats.org/package/2006/relationships"><Relationship Id="rId9" Type="http://schemas.openxmlformats.org/officeDocument/2006/relationships/image" Target="../media/image177.wmf"/><Relationship Id="rId8" Type="http://schemas.openxmlformats.org/officeDocument/2006/relationships/image" Target="../media/image176.wmf"/><Relationship Id="rId7" Type="http://schemas.openxmlformats.org/officeDocument/2006/relationships/image" Target="../media/image175.wmf"/><Relationship Id="rId6" Type="http://schemas.openxmlformats.org/officeDocument/2006/relationships/image" Target="../media/image174.wmf"/><Relationship Id="rId5" Type="http://schemas.openxmlformats.org/officeDocument/2006/relationships/image" Target="../media/image173.wmf"/><Relationship Id="rId4" Type="http://schemas.openxmlformats.org/officeDocument/2006/relationships/image" Target="../media/image172.wmf"/><Relationship Id="rId3" Type="http://schemas.openxmlformats.org/officeDocument/2006/relationships/image" Target="../media/image171.wmf"/><Relationship Id="rId2" Type="http://schemas.openxmlformats.org/officeDocument/2006/relationships/image" Target="../media/image170.wmf"/><Relationship Id="rId13" Type="http://schemas.openxmlformats.org/officeDocument/2006/relationships/image" Target="../media/image181.wmf"/><Relationship Id="rId12" Type="http://schemas.openxmlformats.org/officeDocument/2006/relationships/image" Target="../media/image180.wmf"/><Relationship Id="rId11" Type="http://schemas.openxmlformats.org/officeDocument/2006/relationships/image" Target="../media/image179.wmf"/><Relationship Id="rId10" Type="http://schemas.openxmlformats.org/officeDocument/2006/relationships/image" Target="../media/image178.wmf"/><Relationship Id="rId1" Type="http://schemas.openxmlformats.org/officeDocument/2006/relationships/image" Target="../media/image169.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83.wmf"/><Relationship Id="rId1" Type="http://schemas.openxmlformats.org/officeDocument/2006/relationships/image" Target="../media/image182.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4" Type="http://schemas.openxmlformats.org/officeDocument/2006/relationships/image" Target="../media/image27.wmf"/><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png"/></Relationships>
</file>

<file path=ppt/drawings/_rels/vmlDrawing9.vml.rels><?xml version="1.0" encoding="UTF-8" standalone="yes"?>
<Relationships xmlns="http://schemas.openxmlformats.org/package/2006/relationships"><Relationship Id="rId4" Type="http://schemas.openxmlformats.org/officeDocument/2006/relationships/image" Target="../media/image42.wmf"/><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76802" name="页眉占位符 76801"/>
          <p:cNvSpPr>
            <a:spLocks noGrp="1"/>
          </p:cNvSpPr>
          <p:nvPr>
            <p:ph type="hdr" sz="quarter"/>
          </p:nvPr>
        </p:nvSpPr>
        <p:spPr>
          <a:xfrm>
            <a:off x="0" y="0"/>
            <a:ext cx="2971800" cy="457200"/>
          </a:xfrm>
          <a:prstGeom prst="rect">
            <a:avLst/>
          </a:prstGeom>
          <a:noFill/>
          <a:ln w="9525">
            <a:noFill/>
          </a:ln>
        </p:spPr>
        <p:txBody>
          <a:bodyPr/>
          <a:lstStyle>
            <a:lvl1pPr>
              <a:defRPr sz="1200" noProof="1" dirty="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2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76803" name="日期占位符 76802"/>
          <p:cNvSpPr>
            <a:spLocks noGrp="1"/>
          </p:cNvSpPr>
          <p:nvPr>
            <p:ph type="dt" idx="1"/>
          </p:nvPr>
        </p:nvSpPr>
        <p:spPr>
          <a:xfrm>
            <a:off x="3884613" y="0"/>
            <a:ext cx="2971800" cy="457200"/>
          </a:xfrm>
          <a:prstGeom prst="rect">
            <a:avLst/>
          </a:prstGeom>
          <a:noFill/>
          <a:ln w="9525">
            <a:noFill/>
          </a:ln>
        </p:spPr>
        <p:txBody>
          <a:bodyPr/>
          <a:lstStyle>
            <a:lvl1pPr algn="r">
              <a:defRPr sz="1200" noProof="1" dirty="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2052" name="幻灯片图像占位符 76803"/>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053" name="文本占位符 76804"/>
          <p:cNvSpPr>
            <a:spLocks noGrp="1" noChangeArrowheads="1"/>
          </p:cNvSpPr>
          <p:nvPr>
            <p:ph type="body" sz="quarter" idx="4294967295"/>
          </p:nvPr>
        </p:nvSpPr>
        <p:spPr bwMode="auto">
          <a:xfrm>
            <a:off x="685800" y="4343400"/>
            <a:ext cx="5486400" cy="411480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方正大黑简体" panose="02010601030101010101" pitchFamily="2" charset="-122"/>
                <a:ea typeface="方正大黑简体" panose="02010601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方正大黑简体" panose="02010601030101010101" pitchFamily="2" charset="-122"/>
                <a:ea typeface="方正大黑简体" panose="02010601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方正大黑简体" panose="02010601030101010101" pitchFamily="2" charset="-122"/>
                <a:ea typeface="方正大黑简体" panose="02010601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方正大黑简体" panose="02010601030101010101" pitchFamily="2" charset="-122"/>
                <a:ea typeface="方正大黑简体" panose="02010601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方正大黑简体" panose="02010601030101010101" pitchFamily="2" charset="-122"/>
                <a:ea typeface="方正大黑简体" panose="02010601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76806" name="页脚占位符 76805"/>
          <p:cNvSpPr>
            <a:spLocks noGrp="1"/>
          </p:cNvSpPr>
          <p:nvPr>
            <p:ph type="ftr" sz="quarter" idx="4"/>
          </p:nvPr>
        </p:nvSpPr>
        <p:spPr>
          <a:xfrm>
            <a:off x="0" y="8685213"/>
            <a:ext cx="2971800" cy="457200"/>
          </a:xfrm>
          <a:prstGeom prst="rect">
            <a:avLst/>
          </a:prstGeom>
          <a:noFill/>
          <a:ln w="9525">
            <a:noFill/>
          </a:ln>
        </p:spPr>
        <p:txBody>
          <a:bodyPr anchor="b"/>
          <a:lstStyle>
            <a:lvl1pPr>
              <a:defRPr sz="1200" noProof="1" dirty="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2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76807" name="灯片编号占位符 76806"/>
          <p:cNvSpPr>
            <a:spLocks noGrp="1"/>
          </p:cNvSpPr>
          <p:nvPr>
            <p:ph type="sldNum" sz="quarter" idx="5"/>
          </p:nvPr>
        </p:nvSpPr>
        <p:spPr>
          <a:xfrm>
            <a:off x="3884613" y="8685213"/>
            <a:ext cx="2971800" cy="457200"/>
          </a:xfrm>
          <a:prstGeom prst="rect">
            <a:avLst/>
          </a:prstGeom>
          <a:noFill/>
          <a:ln w="9525">
            <a:noFill/>
          </a:ln>
        </p:spPr>
        <p:txBody>
          <a:bodyPr vert="horz" wrap="square" lIns="91440" tIns="45720" rIns="91440" bIns="45720" numCol="1" anchor="b" anchorCtr="0" compatLnSpc="1"/>
          <a:p>
            <a:pPr lvl="0" algn="r" eaLnBrk="1" fontAlgn="base" hangingPunct="1"/>
            <a:fld id="{9A0DB2DC-4C9A-4742-B13C-FB6460FD3503}" type="slidenum">
              <a:rPr lang="zh-CN" altLang="en-US" sz="1200" strike="noStrike" noProof="1" dirty="0">
                <a:latin typeface="Arial" panose="020B0604020202020204" pitchFamily="34" charset="0"/>
                <a:ea typeface="宋体" panose="02010600030101010101" pitchFamily="2" charset="-122"/>
                <a:cs typeface="+mn-ea"/>
              </a:rPr>
            </a:fld>
            <a:endParaRPr lang="zh-CN" altLang="en-US" sz="1200" strike="noStrike" noProof="1"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方正大黑简体" panose="02010601030101010101" pitchFamily="2" charset="-122"/>
        <a:ea typeface="方正大黑简体" panose="02010601030101010101" pitchFamily="2" charset="-122"/>
        <a:cs typeface="+mn-cs"/>
      </a:defRPr>
    </a:lvl1pPr>
    <a:lvl2pPr marL="457200" lvl="1" algn="l" rtl="0" fontAlgn="base">
      <a:spcBef>
        <a:spcPct val="30000"/>
      </a:spcBef>
      <a:spcAft>
        <a:spcPct val="0"/>
      </a:spcAft>
      <a:defRPr sz="1200" kern="1200">
        <a:solidFill>
          <a:schemeClr val="tx1"/>
        </a:solidFill>
        <a:latin typeface="方正大黑简体" panose="02010601030101010101" pitchFamily="2" charset="-122"/>
        <a:ea typeface="方正大黑简体" panose="02010601030101010101" pitchFamily="2" charset="-122"/>
        <a:cs typeface="+mn-cs"/>
      </a:defRPr>
    </a:lvl2pPr>
    <a:lvl3pPr marL="914400" lvl="2" algn="l" rtl="0" fontAlgn="base">
      <a:spcBef>
        <a:spcPct val="30000"/>
      </a:spcBef>
      <a:spcAft>
        <a:spcPct val="0"/>
      </a:spcAft>
      <a:defRPr sz="1200" kern="1200">
        <a:solidFill>
          <a:schemeClr val="tx1"/>
        </a:solidFill>
        <a:latin typeface="方正大黑简体" panose="02010601030101010101" pitchFamily="2" charset="-122"/>
        <a:ea typeface="方正大黑简体" panose="02010601030101010101" pitchFamily="2" charset="-122"/>
        <a:cs typeface="+mn-cs"/>
      </a:defRPr>
    </a:lvl3pPr>
    <a:lvl4pPr marL="1371600" lvl="3" algn="l" rtl="0" fontAlgn="base">
      <a:spcBef>
        <a:spcPct val="30000"/>
      </a:spcBef>
      <a:spcAft>
        <a:spcPct val="0"/>
      </a:spcAft>
      <a:defRPr sz="1200" kern="1200">
        <a:solidFill>
          <a:schemeClr val="tx1"/>
        </a:solidFill>
        <a:latin typeface="方正大黑简体" panose="02010601030101010101" pitchFamily="2" charset="-122"/>
        <a:ea typeface="方正大黑简体" panose="02010601030101010101" pitchFamily="2" charset="-122"/>
        <a:cs typeface="+mn-cs"/>
      </a:defRPr>
    </a:lvl4pPr>
    <a:lvl5pPr marL="1828800" lvl="4" algn="l" rtl="0" fontAlgn="base">
      <a:spcBef>
        <a:spcPct val="30000"/>
      </a:spcBef>
      <a:spcAft>
        <a:spcPct val="0"/>
      </a:spcAft>
      <a:defRPr sz="1200" kern="1200">
        <a:solidFill>
          <a:schemeClr val="tx1"/>
        </a:solidFill>
        <a:latin typeface="方正大黑简体" panose="02010601030101010101" pitchFamily="2" charset="-122"/>
        <a:ea typeface="方正大黑简体" panose="02010601030101010101" pitchFamily="2" charset="-122"/>
        <a:cs typeface="+mn-cs"/>
      </a:defRPr>
    </a:lvl5pPr>
    <a:lvl6pPr marL="2286000" lvl="5"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098" name="日期占位符 2"/>
          <p:cNvSpPr txBox="1">
            <a:spLocks noGrp="1"/>
          </p:cNvSpPr>
          <p:nvPr/>
        </p:nvSpPr>
        <p:spPr>
          <a:xfrm>
            <a:off x="3883025" y="0"/>
            <a:ext cx="2971800" cy="455613"/>
          </a:xfrm>
          <a:prstGeom prst="rect">
            <a:avLst/>
          </a:prstGeom>
          <a:noFill/>
          <a:ln w="9525">
            <a:noFill/>
          </a:ln>
        </p:spPr>
        <p:txBody>
          <a:bodyPr anchor="t"/>
          <a:p>
            <a:pPr lvl="0" indent="0" algn="r"/>
            <a:fld id="{BB962C8B-B14F-4D97-AF65-F5344CB8AC3E}" type="datetime1">
              <a:rPr lang="zh-CN" altLang="en-US"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4099" name="灯片编号占位符 6"/>
          <p:cNvSpPr txBox="1">
            <a:spLocks noGrp="1"/>
          </p:cNvSpPr>
          <p:nvPr/>
        </p:nvSpPr>
        <p:spPr>
          <a:xfrm>
            <a:off x="3883025" y="8683625"/>
            <a:ext cx="2971800" cy="457200"/>
          </a:xfrm>
          <a:prstGeom prst="rect">
            <a:avLst/>
          </a:prstGeom>
          <a:noFill/>
          <a:ln w="9525">
            <a:noFill/>
          </a:ln>
        </p:spPr>
        <p:txBody>
          <a:bodyPr anchor="b"/>
          <a:p>
            <a:pPr lvl="0" indent="0" algn="r"/>
            <a:fld id="{9A0DB2DC-4C9A-4742-B13C-FB6460FD3503}" type="slidenum">
              <a:rPr lang="zh-CN" altLang="en-US"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4100" name="Rectangle 2"/>
          <p:cNvSpPr>
            <a:spLocks noGrp="1" noRot="1" noChangeAspect="1" noTextEdit="1"/>
          </p:cNvSpPr>
          <p:nvPr>
            <p:ph type="sldImg"/>
          </p:nvPr>
        </p:nvSpPr>
        <p:spPr>
          <a:xfrm>
            <a:off x="1141413" y="684213"/>
            <a:ext cx="4572000" cy="3429000"/>
          </a:xfrm>
        </p:spPr>
      </p:sp>
      <p:sp>
        <p:nvSpPr>
          <p:cNvPr id="4101" name="Rectangle 3"/>
          <p:cNvSpPr>
            <a:spLocks noGrp="1"/>
          </p:cNvSpPr>
          <p:nvPr>
            <p:ph type="body"/>
          </p:nvPr>
        </p:nvSpPr>
        <p:spPr>
          <a:xfrm>
            <a:off x="684213" y="4341813"/>
            <a:ext cx="5486400" cy="4114800"/>
          </a:xfrm>
        </p:spPr>
        <p:txBody>
          <a:bodyPr wrap="square" lIns="91440" tIns="45720" rIns="91440" bIns="45720" anchor="ctr"/>
          <a:p>
            <a:pPr lvl="0" eaLnBrk="1" hangingPunct="1"/>
            <a:endParaRPr lang="zh-CN" altLang="en-US" dirty="0"/>
          </a:p>
          <a:p>
            <a:pPr lvl="0" eaLnBrk="1" hangingPunct="1"/>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763"/>
            <a:ext cx="2057400" cy="630396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4763"/>
            <a:ext cx="6052930" cy="630396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78867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8650" y="4076700"/>
            <a:ext cx="78867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49275"/>
            <a:ext cx="8229600" cy="88423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27038" y="2028825"/>
            <a:ext cx="3992562" cy="4176713"/>
          </a:xfrm>
        </p:spPr>
        <p:txBody>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内容占位符 3"/>
          <p:cNvSpPr>
            <a:spLocks noGrp="1"/>
          </p:cNvSpPr>
          <p:nvPr>
            <p:ph sz="half" idx="2"/>
          </p:nvPr>
        </p:nvSpPr>
        <p:spPr>
          <a:xfrm>
            <a:off x="4572000" y="2028825"/>
            <a:ext cx="3992563" cy="4176713"/>
          </a:xfrm>
        </p:spPr>
        <p:txBody>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和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49275"/>
            <a:ext cx="8229600" cy="88423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27038" y="2028825"/>
            <a:ext cx="3992562" cy="4176713"/>
          </a:xfrm>
        </p:spPr>
        <p:txBody>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内容占位符 3"/>
          <p:cNvSpPr>
            <a:spLocks noGrp="1"/>
          </p:cNvSpPr>
          <p:nvPr>
            <p:ph sz="quarter" idx="2"/>
          </p:nvPr>
        </p:nvSpPr>
        <p:spPr>
          <a:xfrm>
            <a:off x="4572000" y="2028825"/>
            <a:ext cx="3992563" cy="2011363"/>
          </a:xfrm>
        </p:spPr>
        <p:txBody>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内容占位符 4"/>
          <p:cNvSpPr>
            <a:spLocks noGrp="1"/>
          </p:cNvSpPr>
          <p:nvPr>
            <p:ph sz="quarter" idx="3"/>
          </p:nvPr>
        </p:nvSpPr>
        <p:spPr>
          <a:xfrm>
            <a:off x="4572000" y="4192588"/>
            <a:ext cx="3992563" cy="2012950"/>
          </a:xfrm>
        </p:spPr>
        <p:txBody>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27038" y="549275"/>
            <a:ext cx="8259762" cy="5656263"/>
          </a:xfrm>
        </p:spPr>
        <p:txBody>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549275"/>
            <a:ext cx="8229600" cy="8842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27038" y="2028825"/>
            <a:ext cx="8137525" cy="4176713"/>
          </a:xfrm>
        </p:spPr>
        <p:txBody>
          <a:bodyPr/>
          <a:lstStyle/>
          <a:p>
            <a:pPr lvl="0"/>
            <a:endParaRPr lang="zh-CN" altLang="en-US" noProof="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908050"/>
            <a:ext cx="4032504"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908050"/>
            <a:ext cx="4032504"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9" name="灯片编号占位符 8"/>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5" name="灯片编号占位符 4"/>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4" name="灯片编号占位符 3"/>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1.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7"/>
          <a:stretch>
            <a:fillRect/>
          </a:stretch>
        </a:blipFill>
        <a:effectLst/>
      </p:bgPr>
    </p:bg>
    <p:spTree>
      <p:nvGrpSpPr>
        <p:cNvPr id="1" name=""/>
        <p:cNvGrpSpPr/>
        <p:nvPr/>
      </p:nvGrpSpPr>
      <p:grpSpPr/>
      <p:sp>
        <p:nvSpPr>
          <p:cNvPr id="1026" name="标题 63489"/>
          <p:cNvSpPr>
            <a:spLocks noGrp="1"/>
          </p:cNvSpPr>
          <p:nvPr>
            <p:ph type="title"/>
          </p:nvPr>
        </p:nvSpPr>
        <p:spPr>
          <a:xfrm>
            <a:off x="457200" y="4763"/>
            <a:ext cx="8229600" cy="720725"/>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63490"/>
          <p:cNvSpPr>
            <a:spLocks noGrp="1"/>
          </p:cNvSpPr>
          <p:nvPr>
            <p:ph type="body"/>
          </p:nvPr>
        </p:nvSpPr>
        <p:spPr>
          <a:xfrm>
            <a:off x="457200" y="908050"/>
            <a:ext cx="8229600" cy="5400675"/>
          </a:xfrm>
          <a:prstGeom prst="rect">
            <a:avLst/>
          </a:prstGeom>
          <a:noFill/>
          <a:ln w="9525">
            <a:noFill/>
          </a:ln>
        </p:spPr>
        <p:txBody>
          <a:bodyPr anchor="t"/>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63492" name="日期占位符 63491"/>
          <p:cNvSpPr>
            <a:spLocks noGrp="1"/>
          </p:cNvSpPr>
          <p:nvPr>
            <p:ph type="dt" sz="half" idx="2"/>
          </p:nvPr>
        </p:nvSpPr>
        <p:spPr>
          <a:xfrm>
            <a:off x="1588" y="6453188"/>
            <a:ext cx="2133600" cy="404813"/>
          </a:xfrm>
          <a:prstGeom prst="rect">
            <a:avLst/>
          </a:prstGeom>
          <a:noFill/>
          <a:ln w="9525">
            <a:noFill/>
          </a:ln>
        </p:spPr>
        <p:txBody>
          <a:bodyPr/>
          <a:lstStyle>
            <a:lvl1pPr>
              <a:defRPr sz="1400" noProof="1" dirty="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3493" name="页脚占位符 63492"/>
          <p:cNvSpPr>
            <a:spLocks noGrp="1"/>
          </p:cNvSpPr>
          <p:nvPr>
            <p:ph type="ftr" sz="quarter" idx="3"/>
          </p:nvPr>
        </p:nvSpPr>
        <p:spPr>
          <a:xfrm>
            <a:off x="3135313" y="6453188"/>
            <a:ext cx="2895600" cy="404813"/>
          </a:xfrm>
          <a:prstGeom prst="rect">
            <a:avLst/>
          </a:prstGeom>
          <a:noFill/>
          <a:ln w="9525">
            <a:noFill/>
          </a:ln>
        </p:spPr>
        <p:txBody>
          <a:bodyPr/>
          <a:lstStyle>
            <a:lvl1pPr algn="ctr">
              <a:defRPr sz="1400" noProof="1" dirty="0"/>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3494" name="灯片编号占位符 63493"/>
          <p:cNvSpPr>
            <a:spLocks noGrp="1"/>
          </p:cNvSpPr>
          <p:nvPr>
            <p:ph type="sldNum" sz="quarter" idx="4"/>
          </p:nvPr>
        </p:nvSpPr>
        <p:spPr>
          <a:xfrm>
            <a:off x="7002463" y="6453188"/>
            <a:ext cx="2133600" cy="404813"/>
          </a:xfrm>
          <a:prstGeom prst="rect">
            <a:avLst/>
          </a:prstGeom>
          <a:noFill/>
          <a:ln w="9525">
            <a:noFill/>
          </a:ln>
        </p:spPr>
        <p:txBody>
          <a:bodyPr vert="horz" wrap="square" lIns="91440" tIns="45720" rIns="91440" bIns="45720" numCol="1" anchor="t" anchorCtr="0" compatLnSpc="1"/>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2pPr>
      <a:lvl3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3pPr>
      <a:lvl4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4pPr>
      <a:lvl5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5pPr>
      <a:lvl6pPr marL="4572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6pPr>
      <a:lvl7pPr marL="9144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7pPr>
      <a:lvl8pPr marL="13716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8pPr>
      <a:lvl9pPr marL="18288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9pPr>
    </p:titleStyle>
    <p:bodyStyle>
      <a:lvl1pPr marL="342900" indent="-342900" algn="l" rtl="0" fontAlgn="base">
        <a:spcBef>
          <a:spcPct val="20000"/>
        </a:spcBef>
        <a:spcAft>
          <a:spcPct val="0"/>
        </a:spcAft>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2.xml"/><Relationship Id="rId6" Type="http://schemas.openxmlformats.org/officeDocument/2006/relationships/image" Target="../media/image30.wmf"/><Relationship Id="rId5" Type="http://schemas.openxmlformats.org/officeDocument/2006/relationships/oleObject" Target="../embeddings/oleObject24.bin"/><Relationship Id="rId4" Type="http://schemas.openxmlformats.org/officeDocument/2006/relationships/image" Target="../media/image29.wmf"/><Relationship Id="rId3" Type="http://schemas.openxmlformats.org/officeDocument/2006/relationships/oleObject" Target="../embeddings/oleObject23.bin"/><Relationship Id="rId2" Type="http://schemas.openxmlformats.org/officeDocument/2006/relationships/image" Target="../media/image28.wmf"/><Relationship Id="rId1" Type="http://schemas.openxmlformats.org/officeDocument/2006/relationships/oleObject" Target="../embeddings/oleObject22.bin"/></Relationships>
</file>

<file path=ppt/slides/_rels/slide11.xml.rels><?xml version="1.0" encoding="UTF-8" standalone="yes"?>
<Relationships xmlns="http://schemas.openxmlformats.org/package/2006/relationships"><Relationship Id="rId9" Type="http://schemas.openxmlformats.org/officeDocument/2006/relationships/vmlDrawing" Target="../drawings/vmlDrawing8.vml"/><Relationship Id="rId8" Type="http://schemas.openxmlformats.org/officeDocument/2006/relationships/slideLayout" Target="../slideLayouts/slideLayout2.xml"/><Relationship Id="rId7" Type="http://schemas.openxmlformats.org/officeDocument/2006/relationships/image" Target="../media/image34.png"/><Relationship Id="rId6" Type="http://schemas.openxmlformats.org/officeDocument/2006/relationships/image" Target="../media/image33.wmf"/><Relationship Id="rId5" Type="http://schemas.openxmlformats.org/officeDocument/2006/relationships/oleObject" Target="../embeddings/oleObject27.bin"/><Relationship Id="rId4" Type="http://schemas.openxmlformats.org/officeDocument/2006/relationships/image" Target="../media/image32.wmf"/><Relationship Id="rId3" Type="http://schemas.openxmlformats.org/officeDocument/2006/relationships/oleObject" Target="../embeddings/oleObject26.bin"/><Relationship Id="rId2" Type="http://schemas.openxmlformats.org/officeDocument/2006/relationships/image" Target="../media/image31.png"/><Relationship Id="rId1" Type="http://schemas.openxmlformats.org/officeDocument/2006/relationships/oleObject" Target="../embeddings/oleObject25.bin"/></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42.wmf"/><Relationship Id="rId7" Type="http://schemas.openxmlformats.org/officeDocument/2006/relationships/oleObject" Target="../embeddings/oleObject31.bin"/><Relationship Id="rId6" Type="http://schemas.openxmlformats.org/officeDocument/2006/relationships/image" Target="../media/image41.wmf"/><Relationship Id="rId5" Type="http://schemas.openxmlformats.org/officeDocument/2006/relationships/oleObject" Target="../embeddings/oleObject30.bin"/><Relationship Id="rId4" Type="http://schemas.openxmlformats.org/officeDocument/2006/relationships/image" Target="../media/image40.wmf"/><Relationship Id="rId3" Type="http://schemas.openxmlformats.org/officeDocument/2006/relationships/oleObject" Target="../embeddings/oleObject29.bin"/><Relationship Id="rId2" Type="http://schemas.openxmlformats.org/officeDocument/2006/relationships/image" Target="../media/image39.wmf"/><Relationship Id="rId12" Type="http://schemas.openxmlformats.org/officeDocument/2006/relationships/vmlDrawing" Target="../drawings/vmlDrawing9.vml"/><Relationship Id="rId11" Type="http://schemas.openxmlformats.org/officeDocument/2006/relationships/slideLayout" Target="../slideLayouts/slideLayout2.xml"/><Relationship Id="rId10" Type="http://schemas.openxmlformats.org/officeDocument/2006/relationships/image" Target="../media/image43.png"/><Relationship Id="rId1" Type="http://schemas.openxmlformats.org/officeDocument/2006/relationships/oleObject" Target="../embeddings/oleObject28.bin"/></Relationships>
</file>

<file path=ppt/slides/_rels/slide16.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38.png"/><Relationship Id="rId7" Type="http://schemas.openxmlformats.org/officeDocument/2006/relationships/image" Target="../media/image43.png"/><Relationship Id="rId6" Type="http://schemas.openxmlformats.org/officeDocument/2006/relationships/image" Target="../media/image46.wmf"/><Relationship Id="rId5" Type="http://schemas.openxmlformats.org/officeDocument/2006/relationships/oleObject" Target="../embeddings/oleObject34.bin"/><Relationship Id="rId4" Type="http://schemas.openxmlformats.org/officeDocument/2006/relationships/image" Target="../media/image45.wmf"/><Relationship Id="rId3" Type="http://schemas.openxmlformats.org/officeDocument/2006/relationships/oleObject" Target="../embeddings/oleObject33.bin"/><Relationship Id="rId2" Type="http://schemas.openxmlformats.org/officeDocument/2006/relationships/image" Target="../media/image44.wmf"/><Relationship Id="rId11" Type="http://schemas.openxmlformats.org/officeDocument/2006/relationships/vmlDrawing" Target="../drawings/vmlDrawing10.vml"/><Relationship Id="rId10" Type="http://schemas.openxmlformats.org/officeDocument/2006/relationships/slideLayout" Target="../slideLayouts/slideLayout2.xml"/><Relationship Id="rId1" Type="http://schemas.openxmlformats.org/officeDocument/2006/relationships/oleObject" Target="../embeddings/oleObject32.bin"/></Relationships>
</file>

<file path=ppt/slides/_rels/slide17.xml.rels><?xml version="1.0" encoding="UTF-8" standalone="yes"?>
<Relationships xmlns="http://schemas.openxmlformats.org/package/2006/relationships"><Relationship Id="rId9" Type="http://schemas.openxmlformats.org/officeDocument/2006/relationships/vmlDrawing" Target="../drawings/vmlDrawing11.vml"/><Relationship Id="rId8" Type="http://schemas.openxmlformats.org/officeDocument/2006/relationships/slideLayout" Target="../slideLayouts/slideLayout2.xml"/><Relationship Id="rId7" Type="http://schemas.openxmlformats.org/officeDocument/2006/relationships/image" Target="../media/image51.wmf"/><Relationship Id="rId6" Type="http://schemas.openxmlformats.org/officeDocument/2006/relationships/oleObject" Target="../embeddings/oleObject37.bin"/><Relationship Id="rId5" Type="http://schemas.openxmlformats.org/officeDocument/2006/relationships/image" Target="../media/image50.wmf"/><Relationship Id="rId4" Type="http://schemas.openxmlformats.org/officeDocument/2006/relationships/oleObject" Target="../embeddings/oleObject36.bin"/><Relationship Id="rId3" Type="http://schemas.openxmlformats.org/officeDocument/2006/relationships/image" Target="../media/image49.wmf"/><Relationship Id="rId2" Type="http://schemas.openxmlformats.org/officeDocument/2006/relationships/oleObject" Target="../embeddings/oleObject35.bin"/><Relationship Id="rId1" Type="http://schemas.openxmlformats.org/officeDocument/2006/relationships/image" Target="../media/image48.png"/></Relationships>
</file>

<file path=ppt/slides/_rels/slide18.xml.rels><?xml version="1.0" encoding="UTF-8" standalone="yes"?>
<Relationships xmlns="http://schemas.openxmlformats.org/package/2006/relationships"><Relationship Id="rId7" Type="http://schemas.openxmlformats.org/officeDocument/2006/relationships/vmlDrawing" Target="../drawings/vmlDrawing12.vml"/><Relationship Id="rId6" Type="http://schemas.openxmlformats.org/officeDocument/2006/relationships/slideLayout" Target="../slideLayouts/slideLayout2.xml"/><Relationship Id="rId5" Type="http://schemas.openxmlformats.org/officeDocument/2006/relationships/image" Target="../media/image53.wmf"/><Relationship Id="rId4" Type="http://schemas.openxmlformats.org/officeDocument/2006/relationships/oleObject" Target="../embeddings/oleObject39.bin"/><Relationship Id="rId3" Type="http://schemas.openxmlformats.org/officeDocument/2006/relationships/image" Target="../media/image52.wmf"/><Relationship Id="rId2" Type="http://schemas.openxmlformats.org/officeDocument/2006/relationships/oleObject" Target="../embeddings/oleObject38.bin"/><Relationship Id="rId1" Type="http://schemas.openxmlformats.org/officeDocument/2006/relationships/image" Target="../media/image48.png"/></Relationships>
</file>

<file path=ppt/slides/_rels/slide19.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image" Target="../media/image58.png"/><Relationship Id="rId7" Type="http://schemas.openxmlformats.org/officeDocument/2006/relationships/image" Target="../media/image57.wmf"/><Relationship Id="rId6" Type="http://schemas.openxmlformats.org/officeDocument/2006/relationships/oleObject" Target="../embeddings/oleObject42.bin"/><Relationship Id="rId5" Type="http://schemas.openxmlformats.org/officeDocument/2006/relationships/image" Target="../media/image56.wmf"/><Relationship Id="rId4" Type="http://schemas.openxmlformats.org/officeDocument/2006/relationships/oleObject" Target="../embeddings/oleObject41.bin"/><Relationship Id="rId3" Type="http://schemas.openxmlformats.org/officeDocument/2006/relationships/image" Target="../media/image55.wmf"/><Relationship Id="rId2" Type="http://schemas.openxmlformats.org/officeDocument/2006/relationships/oleObject" Target="../embeddings/oleObject40.bin"/><Relationship Id="rId11" Type="http://schemas.openxmlformats.org/officeDocument/2006/relationships/vmlDrawing" Target="../drawings/vmlDrawing13.vml"/><Relationship Id="rId10" Type="http://schemas.openxmlformats.org/officeDocument/2006/relationships/slideLayout" Target="../slideLayouts/slideLayout2.xml"/><Relationship Id="rId1"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21.xml.rels><?xml version="1.0" encoding="UTF-8" standalone="yes"?>
<Relationships xmlns="http://schemas.openxmlformats.org/package/2006/relationships"><Relationship Id="rId8" Type="http://schemas.openxmlformats.org/officeDocument/2006/relationships/vmlDrawing" Target="../drawings/vmlDrawing14.vml"/><Relationship Id="rId7"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wmf"/><Relationship Id="rId3" Type="http://schemas.openxmlformats.org/officeDocument/2006/relationships/image" Target="../media/image63.wmf"/><Relationship Id="rId2" Type="http://schemas.openxmlformats.org/officeDocument/2006/relationships/oleObject" Target="../embeddings/oleObject43.bin"/><Relationship Id="rId1" Type="http://schemas.openxmlformats.org/officeDocument/2006/relationships/image" Target="../media/image6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25.xml.rels><?xml version="1.0" encoding="UTF-8" standalone="yes"?>
<Relationships xmlns="http://schemas.openxmlformats.org/package/2006/relationships"><Relationship Id="rId7" Type="http://schemas.openxmlformats.org/officeDocument/2006/relationships/vmlDrawing" Target="../drawings/vmlDrawing15.vml"/><Relationship Id="rId6"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wmf"/><Relationship Id="rId3" Type="http://schemas.openxmlformats.org/officeDocument/2006/relationships/oleObject" Target="../embeddings/oleObject44.bin"/><Relationship Id="rId2" Type="http://schemas.openxmlformats.org/officeDocument/2006/relationships/image" Target="../media/image72.png"/><Relationship Id="rId1" Type="http://schemas.openxmlformats.org/officeDocument/2006/relationships/image" Target="../media/image71.png"/></Relationships>
</file>

<file path=ppt/slides/_rels/slide26.xml.rels><?xml version="1.0" encoding="UTF-8" standalone="yes"?>
<Relationships xmlns="http://schemas.openxmlformats.org/package/2006/relationships"><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71.png"/><Relationship Id="rId2" Type="http://schemas.openxmlformats.org/officeDocument/2006/relationships/image" Target="../media/image75.wmf"/><Relationship Id="rId1" Type="http://schemas.openxmlformats.org/officeDocument/2006/relationships/oleObject" Target="../embeddings/oleObject45.bin"/></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7.png"/><Relationship Id="rId2" Type="http://schemas.openxmlformats.org/officeDocument/2006/relationships/image" Target="../media/image71.png"/><Relationship Id="rId1" Type="http://schemas.openxmlformats.org/officeDocument/2006/relationships/image" Target="../media/image76.png"/></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7.png"/><Relationship Id="rId7" Type="http://schemas.openxmlformats.org/officeDocument/2006/relationships/image" Target="../media/image76.png"/><Relationship Id="rId6" Type="http://schemas.openxmlformats.org/officeDocument/2006/relationships/image" Target="../media/image80.wmf"/><Relationship Id="rId5" Type="http://schemas.openxmlformats.org/officeDocument/2006/relationships/oleObject" Target="../embeddings/oleObject48.bin"/><Relationship Id="rId4" Type="http://schemas.openxmlformats.org/officeDocument/2006/relationships/image" Target="../media/image79.wmf"/><Relationship Id="rId3" Type="http://schemas.openxmlformats.org/officeDocument/2006/relationships/oleObject" Target="../embeddings/oleObject47.bin"/><Relationship Id="rId2" Type="http://schemas.openxmlformats.org/officeDocument/2006/relationships/image" Target="../media/image78.wmf"/><Relationship Id="rId10" Type="http://schemas.openxmlformats.org/officeDocument/2006/relationships/vmlDrawing" Target="../drawings/vmlDrawing17.vml"/><Relationship Id="rId1" Type="http://schemas.openxmlformats.org/officeDocument/2006/relationships/oleObject" Target="../embeddings/oleObject46.bin"/></Relationships>
</file>

<file path=ppt/slides/_rels/slide29.xml.rels><?xml version="1.0" encoding="UTF-8" standalone="yes"?>
<Relationships xmlns="http://schemas.openxmlformats.org/package/2006/relationships"><Relationship Id="rId9" Type="http://schemas.openxmlformats.org/officeDocument/2006/relationships/image" Target="../media/image85.png"/><Relationship Id="rId8" Type="http://schemas.openxmlformats.org/officeDocument/2006/relationships/image" Target="../media/image84.wmf"/><Relationship Id="rId7" Type="http://schemas.openxmlformats.org/officeDocument/2006/relationships/oleObject" Target="../embeddings/oleObject52.bin"/><Relationship Id="rId6" Type="http://schemas.openxmlformats.org/officeDocument/2006/relationships/image" Target="../media/image83.wmf"/><Relationship Id="rId5" Type="http://schemas.openxmlformats.org/officeDocument/2006/relationships/oleObject" Target="../embeddings/oleObject51.bin"/><Relationship Id="rId4" Type="http://schemas.openxmlformats.org/officeDocument/2006/relationships/image" Target="../media/image82.wmf"/><Relationship Id="rId3" Type="http://schemas.openxmlformats.org/officeDocument/2006/relationships/oleObject" Target="../embeddings/oleObject50.bin"/><Relationship Id="rId2" Type="http://schemas.openxmlformats.org/officeDocument/2006/relationships/image" Target="../media/image81.png"/><Relationship Id="rId11" Type="http://schemas.openxmlformats.org/officeDocument/2006/relationships/vmlDrawing" Target="../drawings/vmlDrawing18.vml"/><Relationship Id="rId10" Type="http://schemas.openxmlformats.org/officeDocument/2006/relationships/slideLayout" Target="../slideLayouts/slideLayout2.xml"/><Relationship Id="rId1" Type="http://schemas.openxmlformats.org/officeDocument/2006/relationships/oleObject" Target="../embeddings/oleObject49.bin"/></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9.png"/><Relationship Id="rId7" Type="http://schemas.openxmlformats.org/officeDocument/2006/relationships/image" Target="../media/image85.png"/><Relationship Id="rId6" Type="http://schemas.openxmlformats.org/officeDocument/2006/relationships/image" Target="../media/image88.wmf"/><Relationship Id="rId5" Type="http://schemas.openxmlformats.org/officeDocument/2006/relationships/oleObject" Target="../embeddings/oleObject55.bin"/><Relationship Id="rId4" Type="http://schemas.openxmlformats.org/officeDocument/2006/relationships/image" Target="../media/image87.wmf"/><Relationship Id="rId3" Type="http://schemas.openxmlformats.org/officeDocument/2006/relationships/oleObject" Target="../embeddings/oleObject54.bin"/><Relationship Id="rId2" Type="http://schemas.openxmlformats.org/officeDocument/2006/relationships/image" Target="../media/image86.png"/><Relationship Id="rId10" Type="http://schemas.openxmlformats.org/officeDocument/2006/relationships/vmlDrawing" Target="../drawings/vmlDrawing19.vml"/><Relationship Id="rId1" Type="http://schemas.openxmlformats.org/officeDocument/2006/relationships/oleObject" Target="../embeddings/oleObject53.bin"/></Relationships>
</file>

<file path=ppt/slides/_rels/slide31.xml.rels><?xml version="1.0" encoding="UTF-8" standalone="yes"?>
<Relationships xmlns="http://schemas.openxmlformats.org/package/2006/relationships"><Relationship Id="rId6" Type="http://schemas.openxmlformats.org/officeDocument/2006/relationships/vmlDrawing" Target="../drawings/vmlDrawing20.vml"/><Relationship Id="rId5" Type="http://schemas.openxmlformats.org/officeDocument/2006/relationships/slideLayout" Target="../slideLayouts/slideLayout2.xml"/><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oleObject" Target="../embeddings/oleObject56.bin"/></Relationships>
</file>

<file path=ppt/slides/_rels/slide32.xml.rels><?xml version="1.0" encoding="UTF-8" standalone="yes"?>
<Relationships xmlns="http://schemas.openxmlformats.org/package/2006/relationships"><Relationship Id="rId9" Type="http://schemas.openxmlformats.org/officeDocument/2006/relationships/vmlDrawing" Target="../drawings/vmlDrawing21.vml"/><Relationship Id="rId8" Type="http://schemas.openxmlformats.org/officeDocument/2006/relationships/slideLayout" Target="../slideLayouts/slideLayout2.xml"/><Relationship Id="rId7" Type="http://schemas.openxmlformats.org/officeDocument/2006/relationships/image" Target="../media/image92.png"/><Relationship Id="rId6" Type="http://schemas.openxmlformats.org/officeDocument/2006/relationships/image" Target="../media/image96.wmf"/><Relationship Id="rId5" Type="http://schemas.openxmlformats.org/officeDocument/2006/relationships/oleObject" Target="../embeddings/oleObject58.bin"/><Relationship Id="rId4" Type="http://schemas.openxmlformats.org/officeDocument/2006/relationships/image" Target="../media/image95.wmf"/><Relationship Id="rId3" Type="http://schemas.openxmlformats.org/officeDocument/2006/relationships/oleObject" Target="../embeddings/oleObject57.bin"/><Relationship Id="rId2" Type="http://schemas.openxmlformats.org/officeDocument/2006/relationships/image" Target="../media/image94.png"/><Relationship Id="rId1" Type="http://schemas.openxmlformats.org/officeDocument/2006/relationships/image" Target="../media/image93.png"/></Relationships>
</file>

<file path=ppt/slides/_rels/slide33.xml.rels><?xml version="1.0" encoding="UTF-8" standalone="yes"?>
<Relationships xmlns="http://schemas.openxmlformats.org/package/2006/relationships"><Relationship Id="rId7" Type="http://schemas.openxmlformats.org/officeDocument/2006/relationships/vmlDrawing" Target="../drawings/vmlDrawing22.vml"/><Relationship Id="rId6" Type="http://schemas.openxmlformats.org/officeDocument/2006/relationships/slideLayout" Target="../slideLayouts/slideLayout2.xml"/><Relationship Id="rId5" Type="http://schemas.openxmlformats.org/officeDocument/2006/relationships/image" Target="../media/image99.wmf"/><Relationship Id="rId4" Type="http://schemas.openxmlformats.org/officeDocument/2006/relationships/oleObject" Target="../embeddings/oleObject59.bin"/><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4.png"/></Relationships>
</file>

<file path=ppt/slides/_rels/slide34.xml.rels><?xml version="1.0" encoding="UTF-8" standalone="yes"?>
<Relationships xmlns="http://schemas.openxmlformats.org/package/2006/relationships"><Relationship Id="rId9" Type="http://schemas.openxmlformats.org/officeDocument/2006/relationships/vmlDrawing" Target="../drawings/vmlDrawing23.vml"/><Relationship Id="rId8" Type="http://schemas.openxmlformats.org/officeDocument/2006/relationships/slideLayout" Target="../slideLayouts/slideLayout2.xml"/><Relationship Id="rId7" Type="http://schemas.openxmlformats.org/officeDocument/2006/relationships/image" Target="../media/image104.png"/><Relationship Id="rId6" Type="http://schemas.openxmlformats.org/officeDocument/2006/relationships/image" Target="../media/image103.png"/><Relationship Id="rId5" Type="http://schemas.openxmlformats.org/officeDocument/2006/relationships/image" Target="../media/image102.wmf"/><Relationship Id="rId4" Type="http://schemas.openxmlformats.org/officeDocument/2006/relationships/oleObject" Target="../embeddings/oleObject61.bin"/><Relationship Id="rId3" Type="http://schemas.openxmlformats.org/officeDocument/2006/relationships/image" Target="../media/image101.wmf"/><Relationship Id="rId2" Type="http://schemas.openxmlformats.org/officeDocument/2006/relationships/oleObject" Target="../embeddings/oleObject60.bin"/><Relationship Id="rId1" Type="http://schemas.openxmlformats.org/officeDocument/2006/relationships/image" Target="../media/image100.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7.png"/><Relationship Id="rId3" Type="http://schemas.openxmlformats.org/officeDocument/2006/relationships/image" Target="../media/image106.jpeg"/><Relationship Id="rId2" Type="http://schemas.openxmlformats.org/officeDocument/2006/relationships/hyperlink" Target="http://www.zqc-crystal.com/1004.files/image004.jpg" TargetMode="External"/><Relationship Id="rId1" Type="http://schemas.openxmlformats.org/officeDocument/2006/relationships/image" Target="../media/image10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9.jpeg"/><Relationship Id="rId1" Type="http://schemas.openxmlformats.org/officeDocument/2006/relationships/image" Target="../media/image10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39.xml.rels><?xml version="1.0" encoding="UTF-8" standalone="yes"?>
<Relationships xmlns="http://schemas.openxmlformats.org/package/2006/relationships"><Relationship Id="rId9" Type="http://schemas.openxmlformats.org/officeDocument/2006/relationships/image" Target="../media/image115.wmf"/><Relationship Id="rId8" Type="http://schemas.openxmlformats.org/officeDocument/2006/relationships/oleObject" Target="../embeddings/oleObject65.bin"/><Relationship Id="rId7" Type="http://schemas.openxmlformats.org/officeDocument/2006/relationships/image" Target="../media/image114.wmf"/><Relationship Id="rId6" Type="http://schemas.openxmlformats.org/officeDocument/2006/relationships/oleObject" Target="../embeddings/oleObject64.bin"/><Relationship Id="rId5" Type="http://schemas.openxmlformats.org/officeDocument/2006/relationships/image" Target="../media/image113.wmf"/><Relationship Id="rId4" Type="http://schemas.openxmlformats.org/officeDocument/2006/relationships/oleObject" Target="../embeddings/oleObject63.bin"/><Relationship Id="rId31" Type="http://schemas.openxmlformats.org/officeDocument/2006/relationships/vmlDrawing" Target="../drawings/vmlDrawing24.vml"/><Relationship Id="rId30" Type="http://schemas.openxmlformats.org/officeDocument/2006/relationships/slideLayout" Target="../slideLayouts/slideLayout2.xml"/><Relationship Id="rId3" Type="http://schemas.openxmlformats.org/officeDocument/2006/relationships/image" Target="../media/image112.wmf"/><Relationship Id="rId29" Type="http://schemas.openxmlformats.org/officeDocument/2006/relationships/image" Target="../media/image125.wmf"/><Relationship Id="rId28" Type="http://schemas.openxmlformats.org/officeDocument/2006/relationships/oleObject" Target="../embeddings/oleObject75.bin"/><Relationship Id="rId27" Type="http://schemas.openxmlformats.org/officeDocument/2006/relationships/image" Target="../media/image124.wmf"/><Relationship Id="rId26" Type="http://schemas.openxmlformats.org/officeDocument/2006/relationships/oleObject" Target="../embeddings/oleObject74.bin"/><Relationship Id="rId25" Type="http://schemas.openxmlformats.org/officeDocument/2006/relationships/image" Target="../media/image123.wmf"/><Relationship Id="rId24" Type="http://schemas.openxmlformats.org/officeDocument/2006/relationships/oleObject" Target="../embeddings/oleObject73.bin"/><Relationship Id="rId23" Type="http://schemas.openxmlformats.org/officeDocument/2006/relationships/image" Target="../media/image122.wmf"/><Relationship Id="rId22" Type="http://schemas.openxmlformats.org/officeDocument/2006/relationships/oleObject" Target="../embeddings/oleObject72.bin"/><Relationship Id="rId21" Type="http://schemas.openxmlformats.org/officeDocument/2006/relationships/image" Target="../media/image121.wmf"/><Relationship Id="rId20" Type="http://schemas.openxmlformats.org/officeDocument/2006/relationships/oleObject" Target="../embeddings/oleObject71.bin"/><Relationship Id="rId2" Type="http://schemas.openxmlformats.org/officeDocument/2006/relationships/oleObject" Target="../embeddings/oleObject62.bin"/><Relationship Id="rId19" Type="http://schemas.openxmlformats.org/officeDocument/2006/relationships/image" Target="../media/image120.wmf"/><Relationship Id="rId18" Type="http://schemas.openxmlformats.org/officeDocument/2006/relationships/oleObject" Target="../embeddings/oleObject70.bin"/><Relationship Id="rId17" Type="http://schemas.openxmlformats.org/officeDocument/2006/relationships/image" Target="../media/image119.wmf"/><Relationship Id="rId16" Type="http://schemas.openxmlformats.org/officeDocument/2006/relationships/oleObject" Target="../embeddings/oleObject69.bin"/><Relationship Id="rId15" Type="http://schemas.openxmlformats.org/officeDocument/2006/relationships/image" Target="../media/image118.wmf"/><Relationship Id="rId14" Type="http://schemas.openxmlformats.org/officeDocument/2006/relationships/oleObject" Target="../embeddings/oleObject68.bin"/><Relationship Id="rId13" Type="http://schemas.openxmlformats.org/officeDocument/2006/relationships/image" Target="../media/image117.wmf"/><Relationship Id="rId12" Type="http://schemas.openxmlformats.org/officeDocument/2006/relationships/oleObject" Target="../embeddings/oleObject67.bin"/><Relationship Id="rId11" Type="http://schemas.openxmlformats.org/officeDocument/2006/relationships/image" Target="../media/image116.wmf"/><Relationship Id="rId10" Type="http://schemas.openxmlformats.org/officeDocument/2006/relationships/oleObject" Target="../embeddings/oleObject66.bin"/><Relationship Id="rId1" Type="http://schemas.openxmlformats.org/officeDocument/2006/relationships/image" Target="../media/image111.png"/></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9" Type="http://schemas.openxmlformats.org/officeDocument/2006/relationships/image" Target="../media/image130.wmf"/><Relationship Id="rId8" Type="http://schemas.openxmlformats.org/officeDocument/2006/relationships/oleObject" Target="../embeddings/oleObject79.bin"/><Relationship Id="rId7" Type="http://schemas.openxmlformats.org/officeDocument/2006/relationships/image" Target="../media/image129.wmf"/><Relationship Id="rId6" Type="http://schemas.openxmlformats.org/officeDocument/2006/relationships/oleObject" Target="../embeddings/oleObject78.bin"/><Relationship Id="rId5" Type="http://schemas.openxmlformats.org/officeDocument/2006/relationships/image" Target="../media/image128.wmf"/><Relationship Id="rId4" Type="http://schemas.openxmlformats.org/officeDocument/2006/relationships/oleObject" Target="../embeddings/oleObject77.bin"/><Relationship Id="rId32" Type="http://schemas.openxmlformats.org/officeDocument/2006/relationships/vmlDrawing" Target="../drawings/vmlDrawing25.vml"/><Relationship Id="rId31" Type="http://schemas.openxmlformats.org/officeDocument/2006/relationships/slideLayout" Target="../slideLayouts/slideLayout2.xml"/><Relationship Id="rId30" Type="http://schemas.openxmlformats.org/officeDocument/2006/relationships/image" Target="../media/image141.png"/><Relationship Id="rId3" Type="http://schemas.openxmlformats.org/officeDocument/2006/relationships/image" Target="../media/image127.wmf"/><Relationship Id="rId29" Type="http://schemas.openxmlformats.org/officeDocument/2006/relationships/image" Target="../media/image140.wmf"/><Relationship Id="rId28" Type="http://schemas.openxmlformats.org/officeDocument/2006/relationships/oleObject" Target="../embeddings/oleObject89.bin"/><Relationship Id="rId27" Type="http://schemas.openxmlformats.org/officeDocument/2006/relationships/image" Target="../media/image139.wmf"/><Relationship Id="rId26" Type="http://schemas.openxmlformats.org/officeDocument/2006/relationships/oleObject" Target="../embeddings/oleObject88.bin"/><Relationship Id="rId25" Type="http://schemas.openxmlformats.org/officeDocument/2006/relationships/image" Target="../media/image138.wmf"/><Relationship Id="rId24" Type="http://schemas.openxmlformats.org/officeDocument/2006/relationships/oleObject" Target="../embeddings/oleObject87.bin"/><Relationship Id="rId23" Type="http://schemas.openxmlformats.org/officeDocument/2006/relationships/image" Target="../media/image137.wmf"/><Relationship Id="rId22" Type="http://schemas.openxmlformats.org/officeDocument/2006/relationships/oleObject" Target="../embeddings/oleObject86.bin"/><Relationship Id="rId21" Type="http://schemas.openxmlformats.org/officeDocument/2006/relationships/image" Target="../media/image136.wmf"/><Relationship Id="rId20" Type="http://schemas.openxmlformats.org/officeDocument/2006/relationships/oleObject" Target="../embeddings/oleObject85.bin"/><Relationship Id="rId2" Type="http://schemas.openxmlformats.org/officeDocument/2006/relationships/oleObject" Target="../embeddings/oleObject76.bin"/><Relationship Id="rId19" Type="http://schemas.openxmlformats.org/officeDocument/2006/relationships/image" Target="../media/image135.wmf"/><Relationship Id="rId18" Type="http://schemas.openxmlformats.org/officeDocument/2006/relationships/oleObject" Target="../embeddings/oleObject84.bin"/><Relationship Id="rId17" Type="http://schemas.openxmlformats.org/officeDocument/2006/relationships/image" Target="../media/image134.wmf"/><Relationship Id="rId16" Type="http://schemas.openxmlformats.org/officeDocument/2006/relationships/oleObject" Target="../embeddings/oleObject83.bin"/><Relationship Id="rId15" Type="http://schemas.openxmlformats.org/officeDocument/2006/relationships/image" Target="../media/image133.wmf"/><Relationship Id="rId14" Type="http://schemas.openxmlformats.org/officeDocument/2006/relationships/oleObject" Target="../embeddings/oleObject82.bin"/><Relationship Id="rId13" Type="http://schemas.openxmlformats.org/officeDocument/2006/relationships/image" Target="../media/image132.wmf"/><Relationship Id="rId12" Type="http://schemas.openxmlformats.org/officeDocument/2006/relationships/oleObject" Target="../embeddings/oleObject81.bin"/><Relationship Id="rId11" Type="http://schemas.openxmlformats.org/officeDocument/2006/relationships/image" Target="../media/image131.wmf"/><Relationship Id="rId10" Type="http://schemas.openxmlformats.org/officeDocument/2006/relationships/oleObject" Target="../embeddings/oleObject80.bin"/><Relationship Id="rId1" Type="http://schemas.openxmlformats.org/officeDocument/2006/relationships/image" Target="../media/image126.png"/></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94.bin"/><Relationship Id="rId8" Type="http://schemas.openxmlformats.org/officeDocument/2006/relationships/image" Target="../media/image145.wmf"/><Relationship Id="rId7" Type="http://schemas.openxmlformats.org/officeDocument/2006/relationships/oleObject" Target="../embeddings/oleObject93.bin"/><Relationship Id="rId6" Type="http://schemas.openxmlformats.org/officeDocument/2006/relationships/image" Target="../media/image144.wmf"/><Relationship Id="rId5" Type="http://schemas.openxmlformats.org/officeDocument/2006/relationships/oleObject" Target="../embeddings/oleObject92.bin"/><Relationship Id="rId4" Type="http://schemas.openxmlformats.org/officeDocument/2006/relationships/image" Target="../media/image143.wmf"/><Relationship Id="rId3" Type="http://schemas.openxmlformats.org/officeDocument/2006/relationships/oleObject" Target="../embeddings/oleObject91.bin"/><Relationship Id="rId29" Type="http://schemas.openxmlformats.org/officeDocument/2006/relationships/vmlDrawing" Target="../drawings/vmlDrawing26.vml"/><Relationship Id="rId28" Type="http://schemas.openxmlformats.org/officeDocument/2006/relationships/slideLayout" Target="../slideLayouts/slideLayout2.xml"/><Relationship Id="rId27" Type="http://schemas.openxmlformats.org/officeDocument/2006/relationships/image" Target="../media/image155.png"/><Relationship Id="rId26" Type="http://schemas.openxmlformats.org/officeDocument/2006/relationships/image" Target="../media/image154.wmf"/><Relationship Id="rId25" Type="http://schemas.openxmlformats.org/officeDocument/2006/relationships/oleObject" Target="../embeddings/oleObject102.bin"/><Relationship Id="rId24" Type="http://schemas.openxmlformats.org/officeDocument/2006/relationships/image" Target="../media/image153.wmf"/><Relationship Id="rId23" Type="http://schemas.openxmlformats.org/officeDocument/2006/relationships/oleObject" Target="../embeddings/oleObject101.bin"/><Relationship Id="rId22" Type="http://schemas.openxmlformats.org/officeDocument/2006/relationships/image" Target="../media/image152.wmf"/><Relationship Id="rId21" Type="http://schemas.openxmlformats.org/officeDocument/2006/relationships/oleObject" Target="../embeddings/oleObject100.bin"/><Relationship Id="rId20" Type="http://schemas.openxmlformats.org/officeDocument/2006/relationships/image" Target="../media/image151.wmf"/><Relationship Id="rId2" Type="http://schemas.openxmlformats.org/officeDocument/2006/relationships/image" Target="../media/image142.wmf"/><Relationship Id="rId19" Type="http://schemas.openxmlformats.org/officeDocument/2006/relationships/oleObject" Target="../embeddings/oleObject99.bin"/><Relationship Id="rId18" Type="http://schemas.openxmlformats.org/officeDocument/2006/relationships/image" Target="../media/image150.wmf"/><Relationship Id="rId17" Type="http://schemas.openxmlformats.org/officeDocument/2006/relationships/oleObject" Target="../embeddings/oleObject98.bin"/><Relationship Id="rId16" Type="http://schemas.openxmlformats.org/officeDocument/2006/relationships/image" Target="../media/image149.wmf"/><Relationship Id="rId15" Type="http://schemas.openxmlformats.org/officeDocument/2006/relationships/oleObject" Target="../embeddings/oleObject97.bin"/><Relationship Id="rId14" Type="http://schemas.openxmlformats.org/officeDocument/2006/relationships/image" Target="../media/image148.wmf"/><Relationship Id="rId13" Type="http://schemas.openxmlformats.org/officeDocument/2006/relationships/oleObject" Target="../embeddings/oleObject96.bin"/><Relationship Id="rId12" Type="http://schemas.openxmlformats.org/officeDocument/2006/relationships/image" Target="../media/image147.wmf"/><Relationship Id="rId11" Type="http://schemas.openxmlformats.org/officeDocument/2006/relationships/oleObject" Target="../embeddings/oleObject95.bin"/><Relationship Id="rId10" Type="http://schemas.openxmlformats.org/officeDocument/2006/relationships/image" Target="../media/image146.wmf"/><Relationship Id="rId1" Type="http://schemas.openxmlformats.org/officeDocument/2006/relationships/oleObject" Target="../embeddings/oleObject90.bin"/></Relationships>
</file>

<file path=ppt/slides/_rels/slide42.xml.rels><?xml version="1.0" encoding="UTF-8" standalone="yes"?>
<Relationships xmlns="http://schemas.openxmlformats.org/package/2006/relationships"><Relationship Id="rId7"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7.wmf"/><Relationship Id="rId3" Type="http://schemas.openxmlformats.org/officeDocument/2006/relationships/oleObject" Target="../embeddings/oleObject104.bin"/><Relationship Id="rId2" Type="http://schemas.openxmlformats.org/officeDocument/2006/relationships/image" Target="../media/image156.wmf"/><Relationship Id="rId1" Type="http://schemas.openxmlformats.org/officeDocument/2006/relationships/oleObject" Target="../embeddings/oleObject103.bin"/></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55.png"/><Relationship Id="rId7" Type="http://schemas.openxmlformats.org/officeDocument/2006/relationships/image" Target="../media/image161.wmf"/><Relationship Id="rId6" Type="http://schemas.openxmlformats.org/officeDocument/2006/relationships/oleObject" Target="../embeddings/oleObject107.bin"/><Relationship Id="rId5" Type="http://schemas.openxmlformats.org/officeDocument/2006/relationships/image" Target="../media/image160.wmf"/><Relationship Id="rId4" Type="http://schemas.openxmlformats.org/officeDocument/2006/relationships/oleObject" Target="../embeddings/oleObject106.bin"/><Relationship Id="rId3" Type="http://schemas.openxmlformats.org/officeDocument/2006/relationships/image" Target="../media/image159.wmf"/><Relationship Id="rId2" Type="http://schemas.openxmlformats.org/officeDocument/2006/relationships/oleObject" Target="../embeddings/oleObject105.bin"/><Relationship Id="rId10" Type="http://schemas.openxmlformats.org/officeDocument/2006/relationships/vmlDrawing" Target="../drawings/vmlDrawing28.vml"/><Relationship Id="rId1" Type="http://schemas.openxmlformats.org/officeDocument/2006/relationships/image" Target="../media/image158.png"/></Relationships>
</file>

<file path=ppt/slides/_rels/slide44.xml.rels><?xml version="1.0" encoding="UTF-8" standalone="yes"?>
<Relationships xmlns="http://schemas.openxmlformats.org/package/2006/relationships"><Relationship Id="rId9" Type="http://schemas.openxmlformats.org/officeDocument/2006/relationships/vmlDrawing" Target="../drawings/vmlDrawing29.vml"/><Relationship Id="rId8" Type="http://schemas.openxmlformats.org/officeDocument/2006/relationships/slideLayout" Target="../slideLayouts/slideLayout2.xml"/><Relationship Id="rId7" Type="http://schemas.openxmlformats.org/officeDocument/2006/relationships/image" Target="../media/image164.wmf"/><Relationship Id="rId6" Type="http://schemas.openxmlformats.org/officeDocument/2006/relationships/oleObject" Target="../embeddings/oleObject110.bin"/><Relationship Id="rId5" Type="http://schemas.openxmlformats.org/officeDocument/2006/relationships/image" Target="../media/image163.wmf"/><Relationship Id="rId4" Type="http://schemas.openxmlformats.org/officeDocument/2006/relationships/oleObject" Target="../embeddings/oleObject109.bin"/><Relationship Id="rId3" Type="http://schemas.openxmlformats.org/officeDocument/2006/relationships/image" Target="../media/image162.wmf"/><Relationship Id="rId2" Type="http://schemas.openxmlformats.org/officeDocument/2006/relationships/oleObject" Target="../embeddings/oleObject108.bin"/><Relationship Id="rId1" Type="http://schemas.openxmlformats.org/officeDocument/2006/relationships/image" Target="../media/image158.png"/></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55.png"/><Relationship Id="rId7" Type="http://schemas.openxmlformats.org/officeDocument/2006/relationships/image" Target="../media/image167.wmf"/><Relationship Id="rId6" Type="http://schemas.openxmlformats.org/officeDocument/2006/relationships/oleObject" Target="../embeddings/oleObject113.bin"/><Relationship Id="rId5" Type="http://schemas.openxmlformats.org/officeDocument/2006/relationships/image" Target="../media/image166.wmf"/><Relationship Id="rId4" Type="http://schemas.openxmlformats.org/officeDocument/2006/relationships/oleObject" Target="../embeddings/oleObject112.bin"/><Relationship Id="rId3" Type="http://schemas.openxmlformats.org/officeDocument/2006/relationships/image" Target="../media/image165.wmf"/><Relationship Id="rId2" Type="http://schemas.openxmlformats.org/officeDocument/2006/relationships/oleObject" Target="../embeddings/oleObject111.bin"/><Relationship Id="rId10" Type="http://schemas.openxmlformats.org/officeDocument/2006/relationships/vmlDrawing" Target="../drawings/vmlDrawing30.vml"/><Relationship Id="rId1" Type="http://schemas.openxmlformats.org/officeDocument/2006/relationships/image" Target="../media/image158.png"/></Relationships>
</file>

<file path=ppt/slides/_rels/slide46.xml.rels><?xml version="1.0" encoding="UTF-8" standalone="yes"?>
<Relationships xmlns="http://schemas.openxmlformats.org/package/2006/relationships"><Relationship Id="rId9" Type="http://schemas.openxmlformats.org/officeDocument/2006/relationships/oleObject" Target="../embeddings/oleObject117.bin"/><Relationship Id="rId8" Type="http://schemas.openxmlformats.org/officeDocument/2006/relationships/image" Target="../media/image171.wmf"/><Relationship Id="rId7" Type="http://schemas.openxmlformats.org/officeDocument/2006/relationships/oleObject" Target="../embeddings/oleObject116.bin"/><Relationship Id="rId6" Type="http://schemas.openxmlformats.org/officeDocument/2006/relationships/image" Target="../media/image170.wmf"/><Relationship Id="rId5" Type="http://schemas.openxmlformats.org/officeDocument/2006/relationships/oleObject" Target="../embeddings/oleObject115.bin"/><Relationship Id="rId4" Type="http://schemas.openxmlformats.org/officeDocument/2006/relationships/image" Target="../media/image169.wmf"/><Relationship Id="rId30" Type="http://schemas.openxmlformats.org/officeDocument/2006/relationships/vmlDrawing" Target="../drawings/vmlDrawing31.vml"/><Relationship Id="rId3" Type="http://schemas.openxmlformats.org/officeDocument/2006/relationships/oleObject" Target="../embeddings/oleObject114.bin"/><Relationship Id="rId29" Type="http://schemas.openxmlformats.org/officeDocument/2006/relationships/slideLayout" Target="../slideLayouts/slideLayout2.xml"/><Relationship Id="rId28" Type="http://schemas.openxmlformats.org/officeDocument/2006/relationships/image" Target="../media/image181.wmf"/><Relationship Id="rId27" Type="http://schemas.openxmlformats.org/officeDocument/2006/relationships/oleObject" Target="../embeddings/oleObject126.bin"/><Relationship Id="rId26" Type="http://schemas.openxmlformats.org/officeDocument/2006/relationships/image" Target="../media/image180.wmf"/><Relationship Id="rId25" Type="http://schemas.openxmlformats.org/officeDocument/2006/relationships/oleObject" Target="../embeddings/oleObject125.bin"/><Relationship Id="rId24" Type="http://schemas.openxmlformats.org/officeDocument/2006/relationships/image" Target="../media/image179.wmf"/><Relationship Id="rId23" Type="http://schemas.openxmlformats.org/officeDocument/2006/relationships/oleObject" Target="../embeddings/oleObject124.bin"/><Relationship Id="rId22" Type="http://schemas.openxmlformats.org/officeDocument/2006/relationships/image" Target="../media/image178.wmf"/><Relationship Id="rId21" Type="http://schemas.openxmlformats.org/officeDocument/2006/relationships/oleObject" Target="../embeddings/oleObject123.bin"/><Relationship Id="rId20" Type="http://schemas.openxmlformats.org/officeDocument/2006/relationships/image" Target="../media/image177.wmf"/><Relationship Id="rId2" Type="http://schemas.openxmlformats.org/officeDocument/2006/relationships/image" Target="../media/image103.png"/><Relationship Id="rId19" Type="http://schemas.openxmlformats.org/officeDocument/2006/relationships/oleObject" Target="../embeddings/oleObject122.bin"/><Relationship Id="rId18" Type="http://schemas.openxmlformats.org/officeDocument/2006/relationships/image" Target="../media/image176.wmf"/><Relationship Id="rId17" Type="http://schemas.openxmlformats.org/officeDocument/2006/relationships/oleObject" Target="../embeddings/oleObject121.bin"/><Relationship Id="rId16" Type="http://schemas.openxmlformats.org/officeDocument/2006/relationships/image" Target="../media/image175.wmf"/><Relationship Id="rId15" Type="http://schemas.openxmlformats.org/officeDocument/2006/relationships/oleObject" Target="../embeddings/oleObject120.bin"/><Relationship Id="rId14" Type="http://schemas.openxmlformats.org/officeDocument/2006/relationships/image" Target="../media/image174.wmf"/><Relationship Id="rId13" Type="http://schemas.openxmlformats.org/officeDocument/2006/relationships/oleObject" Target="../embeddings/oleObject119.bin"/><Relationship Id="rId12" Type="http://schemas.openxmlformats.org/officeDocument/2006/relationships/image" Target="../media/image173.wmf"/><Relationship Id="rId11" Type="http://schemas.openxmlformats.org/officeDocument/2006/relationships/oleObject" Target="../embeddings/oleObject118.bin"/><Relationship Id="rId10" Type="http://schemas.openxmlformats.org/officeDocument/2006/relationships/image" Target="../media/image172.wmf"/><Relationship Id="rId1" Type="http://schemas.openxmlformats.org/officeDocument/2006/relationships/image" Target="../media/image168.png"/></Relationships>
</file>

<file path=ppt/slides/_rels/slide47.xml.rels><?xml version="1.0" encoding="UTF-8" standalone="yes"?>
<Relationships xmlns="http://schemas.openxmlformats.org/package/2006/relationships"><Relationship Id="rId9" Type="http://schemas.openxmlformats.org/officeDocument/2006/relationships/vmlDrawing" Target="../drawings/vmlDrawing32.vml"/><Relationship Id="rId8" Type="http://schemas.openxmlformats.org/officeDocument/2006/relationships/slideLayout" Target="../slideLayouts/slideLayout4.xml"/><Relationship Id="rId7" Type="http://schemas.openxmlformats.org/officeDocument/2006/relationships/image" Target="../media/image184.png"/><Relationship Id="rId6" Type="http://schemas.openxmlformats.org/officeDocument/2006/relationships/image" Target="../media/image183.wmf"/><Relationship Id="rId5" Type="http://schemas.openxmlformats.org/officeDocument/2006/relationships/oleObject" Target="../embeddings/oleObject128.bin"/><Relationship Id="rId4" Type="http://schemas.openxmlformats.org/officeDocument/2006/relationships/image" Target="../media/image182.wmf"/><Relationship Id="rId3" Type="http://schemas.openxmlformats.org/officeDocument/2006/relationships/oleObject" Target="../embeddings/oleObject127.bin"/><Relationship Id="rId2" Type="http://schemas.openxmlformats.org/officeDocument/2006/relationships/image" Target="../media/image103.png"/><Relationship Id="rId1" Type="http://schemas.openxmlformats.org/officeDocument/2006/relationships/image" Target="../media/image168.png"/></Relationships>
</file>

<file path=ppt/slides/_rels/slide48.xml.rels><?xml version="1.0" encoding="UTF-8" standalone="yes"?>
<Relationships xmlns="http://schemas.openxmlformats.org/package/2006/relationships"><Relationship Id="rId7" Type="http://schemas.openxmlformats.org/officeDocument/2006/relationships/vmlDrawing" Target="../drawings/vmlDrawing33.vml"/><Relationship Id="rId6"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04.png"/><Relationship Id="rId3" Type="http://schemas.openxmlformats.org/officeDocument/2006/relationships/image" Target="../media/image185.wmf"/><Relationship Id="rId2" Type="http://schemas.openxmlformats.org/officeDocument/2006/relationships/oleObject" Target="../embeddings/oleObject129.bin"/><Relationship Id="rId1" Type="http://schemas.openxmlformats.org/officeDocument/2006/relationships/image" Target="../media/image168.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7.png"/></Relationships>
</file>

<file path=ppt/slides/_rels/slide5.xml.rels><?xml version="1.0" encoding="UTF-8" standalone="yes"?>
<Relationships xmlns="http://schemas.openxmlformats.org/package/2006/relationships"><Relationship Id="rId9" Type="http://schemas.openxmlformats.org/officeDocument/2006/relationships/image" Target="../media/image9.wmf"/><Relationship Id="rId8" Type="http://schemas.openxmlformats.org/officeDocument/2006/relationships/oleObject" Target="../embeddings/oleObject5.bin"/><Relationship Id="rId7" Type="http://schemas.openxmlformats.org/officeDocument/2006/relationships/image" Target="../media/image8.wmf"/><Relationship Id="rId6" Type="http://schemas.openxmlformats.org/officeDocument/2006/relationships/oleObject" Target="../embeddings/oleObject4.bin"/><Relationship Id="rId5" Type="http://schemas.openxmlformats.org/officeDocument/2006/relationships/image" Target="../media/image7.wmf"/><Relationship Id="rId4" Type="http://schemas.openxmlformats.org/officeDocument/2006/relationships/oleObject" Target="../embeddings/oleObject3.bin"/><Relationship Id="rId3" Type="http://schemas.openxmlformats.org/officeDocument/2006/relationships/image" Target="../media/image6.wmf"/><Relationship Id="rId2" Type="http://schemas.openxmlformats.org/officeDocument/2006/relationships/oleObject" Target="../embeddings/oleObject2.bin"/><Relationship Id="rId15" Type="http://schemas.openxmlformats.org/officeDocument/2006/relationships/vmlDrawing" Target="../drawings/vmlDrawing2.vml"/><Relationship Id="rId14" Type="http://schemas.openxmlformats.org/officeDocument/2006/relationships/slideLayout" Target="../slideLayouts/slideLayout2.xml"/><Relationship Id="rId13" Type="http://schemas.openxmlformats.org/officeDocument/2006/relationships/image" Target="../media/image11.wmf"/><Relationship Id="rId12" Type="http://schemas.openxmlformats.org/officeDocument/2006/relationships/oleObject" Target="../embeddings/oleObject7.bin"/><Relationship Id="rId11" Type="http://schemas.openxmlformats.org/officeDocument/2006/relationships/image" Target="../media/image10.wmf"/><Relationship Id="rId10" Type="http://schemas.openxmlformats.org/officeDocument/2006/relationships/oleObject" Target="../embeddings/oleObject6.bin"/><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9" Type="http://schemas.openxmlformats.org/officeDocument/2006/relationships/oleObject" Target="../embeddings/oleObject12.bin"/><Relationship Id="rId8" Type="http://schemas.openxmlformats.org/officeDocument/2006/relationships/image" Target="../media/image15.wmf"/><Relationship Id="rId7" Type="http://schemas.openxmlformats.org/officeDocument/2006/relationships/oleObject" Target="../embeddings/oleObject11.bin"/><Relationship Id="rId6" Type="http://schemas.openxmlformats.org/officeDocument/2006/relationships/image" Target="../media/image14.wmf"/><Relationship Id="rId5" Type="http://schemas.openxmlformats.org/officeDocument/2006/relationships/oleObject" Target="../embeddings/oleObject10.bin"/><Relationship Id="rId4" Type="http://schemas.openxmlformats.org/officeDocument/2006/relationships/image" Target="../media/image13.wmf"/><Relationship Id="rId3" Type="http://schemas.openxmlformats.org/officeDocument/2006/relationships/oleObject" Target="../embeddings/oleObject9.bin"/><Relationship Id="rId2" Type="http://schemas.openxmlformats.org/officeDocument/2006/relationships/image" Target="../media/image12.wmf"/><Relationship Id="rId19" Type="http://schemas.openxmlformats.org/officeDocument/2006/relationships/vmlDrawing" Target="../drawings/vmlDrawing3.vml"/><Relationship Id="rId18" Type="http://schemas.openxmlformats.org/officeDocument/2006/relationships/slideLayout" Target="../slideLayouts/slideLayout2.xml"/><Relationship Id="rId17" Type="http://schemas.openxmlformats.org/officeDocument/2006/relationships/image" Target="../media/image5.png"/><Relationship Id="rId16" Type="http://schemas.openxmlformats.org/officeDocument/2006/relationships/image" Target="../media/image18.wmf"/><Relationship Id="rId15" Type="http://schemas.openxmlformats.org/officeDocument/2006/relationships/oleObject" Target="../embeddings/oleObject15.bin"/><Relationship Id="rId14" Type="http://schemas.openxmlformats.org/officeDocument/2006/relationships/image" Target="../media/image17.wmf"/><Relationship Id="rId13" Type="http://schemas.openxmlformats.org/officeDocument/2006/relationships/oleObject" Target="../embeddings/oleObject14.bin"/><Relationship Id="rId12" Type="http://schemas.openxmlformats.org/officeDocument/2006/relationships/image" Target="../media/image16.wmf"/><Relationship Id="rId11" Type="http://schemas.openxmlformats.org/officeDocument/2006/relationships/oleObject" Target="../embeddings/oleObject13.bin"/><Relationship Id="rId10" Type="http://schemas.openxmlformats.org/officeDocument/2006/relationships/image" Target="../media/image4.png"/><Relationship Id="rId1"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wmf"/><Relationship Id="rId1" Type="http://schemas.openxmlformats.org/officeDocument/2006/relationships/oleObject" Target="../embeddings/oleObject16.bin"/></Relationships>
</file>

<file path=ppt/slides/_rels/slide8.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wmf"/><Relationship Id="rId1" Type="http://schemas.openxmlformats.org/officeDocument/2006/relationships/oleObject" Target="../embeddings/oleObject17.bin"/></Relationships>
</file>

<file path=ppt/slides/_rels/slide9.xml.rels><?xml version="1.0" encoding="UTF-8" standalone="yes"?>
<Relationships xmlns="http://schemas.openxmlformats.org/package/2006/relationships"><Relationship Id="rId9" Type="http://schemas.openxmlformats.org/officeDocument/2006/relationships/image" Target="../media/image27.wmf"/><Relationship Id="rId8" Type="http://schemas.openxmlformats.org/officeDocument/2006/relationships/oleObject" Target="../embeddings/oleObject21.bin"/><Relationship Id="rId7" Type="http://schemas.openxmlformats.org/officeDocument/2006/relationships/image" Target="../media/image26.wmf"/><Relationship Id="rId6" Type="http://schemas.openxmlformats.org/officeDocument/2006/relationships/oleObject" Target="../embeddings/oleObject20.bin"/><Relationship Id="rId5" Type="http://schemas.openxmlformats.org/officeDocument/2006/relationships/image" Target="../media/image25.wmf"/><Relationship Id="rId4" Type="http://schemas.openxmlformats.org/officeDocument/2006/relationships/oleObject" Target="../embeddings/oleObject19.bin"/><Relationship Id="rId3" Type="http://schemas.openxmlformats.org/officeDocument/2006/relationships/image" Target="../media/image24.png"/><Relationship Id="rId2" Type="http://schemas.openxmlformats.org/officeDocument/2006/relationships/oleObject" Target="../embeddings/oleObject18.bin"/><Relationship Id="rId11" Type="http://schemas.openxmlformats.org/officeDocument/2006/relationships/vmlDrawing" Target="../drawings/vmlDrawing6.vml"/><Relationship Id="rId10" Type="http://schemas.openxmlformats.org/officeDocument/2006/relationships/slideLayout" Target="../slideLayouts/slideLayout2.xml"/><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3" name="Picture 2" descr="DSC00790-1"/>
          <p:cNvPicPr>
            <a:picLocks noChangeAspect="1"/>
          </p:cNvPicPr>
          <p:nvPr/>
        </p:nvPicPr>
        <p:blipFill>
          <a:blip r:embed="rId1"/>
          <a:stretch>
            <a:fillRect/>
          </a:stretch>
        </p:blipFill>
        <p:spPr>
          <a:xfrm>
            <a:off x="-471487" y="9525"/>
            <a:ext cx="10244137" cy="6837363"/>
          </a:xfrm>
          <a:prstGeom prst="rect">
            <a:avLst/>
          </a:prstGeom>
          <a:noFill/>
          <a:ln w="9525">
            <a:noFill/>
          </a:ln>
        </p:spPr>
      </p:pic>
      <p:grpSp>
        <p:nvGrpSpPr>
          <p:cNvPr id="3074" name="组合 3074"/>
          <p:cNvGrpSpPr/>
          <p:nvPr/>
        </p:nvGrpSpPr>
        <p:grpSpPr>
          <a:xfrm rot="10800000">
            <a:off x="7413625" y="5162550"/>
            <a:ext cx="1655763" cy="1630363"/>
            <a:chOff x="0" y="0"/>
            <a:chExt cx="1063" cy="1086"/>
          </a:xfrm>
        </p:grpSpPr>
        <p:sp>
          <p:nvSpPr>
            <p:cNvPr id="3075" name="Rectangle 19"/>
            <p:cNvSpPr/>
            <p:nvPr/>
          </p:nvSpPr>
          <p:spPr>
            <a:xfrm>
              <a:off x="0" y="0"/>
              <a:ext cx="224" cy="227"/>
            </a:xfrm>
            <a:prstGeom prst="rect">
              <a:avLst/>
            </a:prstGeom>
            <a:solidFill>
              <a:schemeClr val="accent1"/>
            </a:solidFill>
            <a:ln w="9525">
              <a:noFill/>
            </a:ln>
          </p:spPr>
          <p:txBody>
            <a:bodyPr wrap="none" anchor="ctr"/>
            <a:p>
              <a:pPr lvl="0" indent="0" eaLnBrk="0" hangingPunct="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3076" name="Rectangle 20"/>
            <p:cNvSpPr/>
            <p:nvPr/>
          </p:nvSpPr>
          <p:spPr>
            <a:xfrm>
              <a:off x="295" y="0"/>
              <a:ext cx="224" cy="227"/>
            </a:xfrm>
            <a:prstGeom prst="rect">
              <a:avLst/>
            </a:prstGeom>
            <a:solidFill>
              <a:schemeClr val="accent1"/>
            </a:solidFill>
            <a:ln w="9525">
              <a:noFill/>
            </a:ln>
          </p:spPr>
          <p:txBody>
            <a:bodyPr wrap="none" anchor="ctr"/>
            <a:p>
              <a:pPr lvl="0" indent="0" eaLnBrk="0" hangingPunct="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3077" name="Rectangle 21"/>
            <p:cNvSpPr/>
            <p:nvPr/>
          </p:nvSpPr>
          <p:spPr>
            <a:xfrm>
              <a:off x="567" y="0"/>
              <a:ext cx="224" cy="227"/>
            </a:xfrm>
            <a:prstGeom prst="rect">
              <a:avLst/>
            </a:prstGeom>
            <a:solidFill>
              <a:schemeClr val="accent1"/>
            </a:solidFill>
            <a:ln w="9525">
              <a:noFill/>
            </a:ln>
          </p:spPr>
          <p:txBody>
            <a:bodyPr wrap="none" anchor="ctr"/>
            <a:p>
              <a:pPr lvl="0" indent="0" eaLnBrk="0" hangingPunct="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3078" name="Rectangle 22"/>
            <p:cNvSpPr/>
            <p:nvPr/>
          </p:nvSpPr>
          <p:spPr>
            <a:xfrm>
              <a:off x="0" y="286"/>
              <a:ext cx="224" cy="227"/>
            </a:xfrm>
            <a:prstGeom prst="rect">
              <a:avLst/>
            </a:prstGeom>
            <a:solidFill>
              <a:schemeClr val="accent1"/>
            </a:solidFill>
            <a:ln w="9525">
              <a:noFill/>
            </a:ln>
          </p:spPr>
          <p:txBody>
            <a:bodyPr wrap="none" anchor="ctr"/>
            <a:p>
              <a:pPr lvl="0" indent="0" eaLnBrk="0" hangingPunct="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3079" name="Rectangle 23"/>
            <p:cNvSpPr/>
            <p:nvPr/>
          </p:nvSpPr>
          <p:spPr>
            <a:xfrm>
              <a:off x="295" y="286"/>
              <a:ext cx="224" cy="227"/>
            </a:xfrm>
            <a:prstGeom prst="rect">
              <a:avLst/>
            </a:prstGeom>
            <a:solidFill>
              <a:schemeClr val="accent1"/>
            </a:solidFill>
            <a:ln w="9525">
              <a:noFill/>
            </a:ln>
          </p:spPr>
          <p:txBody>
            <a:bodyPr wrap="none" anchor="ctr"/>
            <a:p>
              <a:pPr lvl="0" indent="0" eaLnBrk="0" hangingPunct="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3080" name="Rectangle 24"/>
            <p:cNvSpPr/>
            <p:nvPr/>
          </p:nvSpPr>
          <p:spPr>
            <a:xfrm>
              <a:off x="567" y="286"/>
              <a:ext cx="224" cy="227"/>
            </a:xfrm>
            <a:prstGeom prst="rect">
              <a:avLst/>
            </a:prstGeom>
            <a:solidFill>
              <a:schemeClr val="accent1"/>
            </a:solidFill>
            <a:ln w="9525">
              <a:noFill/>
            </a:ln>
          </p:spPr>
          <p:txBody>
            <a:bodyPr wrap="none" anchor="ctr"/>
            <a:p>
              <a:pPr lvl="0" indent="0" eaLnBrk="0" hangingPunct="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3081" name="Rectangle 25"/>
            <p:cNvSpPr/>
            <p:nvPr/>
          </p:nvSpPr>
          <p:spPr>
            <a:xfrm>
              <a:off x="839" y="0"/>
              <a:ext cx="224" cy="227"/>
            </a:xfrm>
            <a:prstGeom prst="rect">
              <a:avLst/>
            </a:prstGeom>
            <a:solidFill>
              <a:schemeClr val="accent1"/>
            </a:solidFill>
            <a:ln w="9525">
              <a:noFill/>
            </a:ln>
          </p:spPr>
          <p:txBody>
            <a:bodyPr wrap="none" anchor="ctr"/>
            <a:p>
              <a:pPr lvl="0" indent="0" eaLnBrk="0" hangingPunct="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3082" name="Rectangle 26"/>
            <p:cNvSpPr/>
            <p:nvPr/>
          </p:nvSpPr>
          <p:spPr>
            <a:xfrm>
              <a:off x="295" y="569"/>
              <a:ext cx="224" cy="227"/>
            </a:xfrm>
            <a:prstGeom prst="rect">
              <a:avLst/>
            </a:prstGeom>
            <a:solidFill>
              <a:schemeClr val="accent1"/>
            </a:solidFill>
            <a:ln w="9525">
              <a:noFill/>
            </a:ln>
          </p:spPr>
          <p:txBody>
            <a:bodyPr wrap="none" anchor="ctr"/>
            <a:p>
              <a:pPr lvl="0" indent="0" eaLnBrk="0" hangingPunct="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3083" name="Rectangle 27"/>
            <p:cNvSpPr/>
            <p:nvPr/>
          </p:nvSpPr>
          <p:spPr>
            <a:xfrm>
              <a:off x="0" y="569"/>
              <a:ext cx="224" cy="227"/>
            </a:xfrm>
            <a:prstGeom prst="rect">
              <a:avLst/>
            </a:prstGeom>
            <a:solidFill>
              <a:schemeClr val="accent1"/>
            </a:solidFill>
            <a:ln w="9525">
              <a:noFill/>
            </a:ln>
          </p:spPr>
          <p:txBody>
            <a:bodyPr wrap="none" anchor="ctr"/>
            <a:p>
              <a:pPr lvl="0" indent="0" eaLnBrk="0" hangingPunct="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3084" name="Rectangle 28"/>
            <p:cNvSpPr/>
            <p:nvPr/>
          </p:nvSpPr>
          <p:spPr>
            <a:xfrm>
              <a:off x="0" y="859"/>
              <a:ext cx="224" cy="227"/>
            </a:xfrm>
            <a:prstGeom prst="rect">
              <a:avLst/>
            </a:prstGeom>
            <a:solidFill>
              <a:schemeClr val="accent1"/>
            </a:solidFill>
            <a:ln w="9525">
              <a:noFill/>
            </a:ln>
          </p:spPr>
          <p:txBody>
            <a:bodyPr wrap="none" anchor="ctr"/>
            <a:p>
              <a:pPr lvl="0" indent="0" eaLnBrk="0" hangingPunct="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grpSp>
      <p:sp>
        <p:nvSpPr>
          <p:cNvPr id="3085" name="Rectangle 3"/>
          <p:cNvSpPr/>
          <p:nvPr/>
        </p:nvSpPr>
        <p:spPr>
          <a:xfrm>
            <a:off x="1108075" y="6405563"/>
            <a:ext cx="7086600" cy="381000"/>
          </a:xfrm>
          <a:prstGeom prst="rect">
            <a:avLst/>
          </a:prstGeom>
          <a:noFill/>
          <a:ln w="9525">
            <a:noFill/>
          </a:ln>
        </p:spPr>
        <p:txBody>
          <a:bodyPr anchor="t"/>
          <a:p>
            <a:pPr lvl="0" indent="0" algn="ctr" eaLnBrk="0" hangingPunct="0">
              <a:lnSpc>
                <a:spcPct val="90000"/>
              </a:lnSpc>
              <a:spcBef>
                <a:spcPct val="20000"/>
              </a:spcBef>
              <a:buClr>
                <a:schemeClr val="hlink"/>
              </a:buClr>
            </a:pPr>
            <a:endParaRPr lang="en-US" altLang="zh-CN" sz="1600" dirty="0">
              <a:solidFill>
                <a:schemeClr val="bg1"/>
              </a:solidFill>
              <a:latin typeface="Arial" panose="020B0604020202020204" pitchFamily="34" charset="0"/>
              <a:ea typeface="创艺简中圆" pitchFamily="2" charset="-122"/>
              <a:sym typeface="Arial" panose="020B0604020202020204" pitchFamily="34" charset="0"/>
            </a:endParaRPr>
          </a:p>
        </p:txBody>
      </p:sp>
      <p:sp>
        <p:nvSpPr>
          <p:cNvPr id="2049" name="文本框 11271"/>
          <p:cNvSpPr txBox="1"/>
          <p:nvPr/>
        </p:nvSpPr>
        <p:spPr>
          <a:xfrm>
            <a:off x="379413" y="921384"/>
            <a:ext cx="8229600" cy="3046095"/>
          </a:xfrm>
          <a:prstGeom prst="rect">
            <a:avLst/>
          </a:prstGeom>
          <a:noFill/>
          <a:ln w="9525">
            <a:noFill/>
            <a:miter/>
          </a:ln>
        </p:spPr>
        <p:txBody>
          <a:bodyPr>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4000" b="1" i="0" u="none" strike="noStrike" kern="1200" cap="none" spc="0" normalizeH="0" baseline="0" noProof="1">
                <a:ln>
                  <a:noFill/>
                </a:ln>
                <a:solidFill>
                  <a:srgbClr val="FF0000"/>
                </a:solidFill>
                <a:effectLst/>
                <a:uLnTx/>
                <a:uFillTx/>
                <a:latin typeface="华文楷体" panose="02010600040101010101" charset="-122"/>
                <a:ea typeface="华文楷体" panose="02010600040101010101" charset="-122"/>
                <a:cs typeface="+mn-ea"/>
              </a:rPr>
              <a:t>数字逻辑</a:t>
            </a:r>
            <a:endParaRPr kumimoji="0" lang="zh-CN" altLang="en-US" sz="4000" b="1" i="0" u="none" strike="noStrike" kern="1200" cap="none" spc="0" normalizeH="0" baseline="0" noProof="1">
              <a:ln>
                <a:noFill/>
              </a:ln>
              <a:solidFill>
                <a:srgbClr val="FF0000"/>
              </a:solidFill>
              <a:effectLst/>
              <a:uLnTx/>
              <a:uFillTx/>
              <a:latin typeface="华文楷体" panose="02010600040101010101" charset="-122"/>
              <a:ea typeface="华文楷体" panose="02010600040101010101" charset="-122"/>
              <a:cs typeface="+mn-ea"/>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1">
                <a:ln>
                  <a:noFill/>
                </a:ln>
                <a:solidFill>
                  <a:srgbClr val="FF0000"/>
                </a:solidFill>
                <a:effectLst/>
                <a:uLnTx/>
                <a:uFillTx/>
                <a:latin typeface="华文楷体" panose="02010600040101010101" charset="-122"/>
                <a:ea typeface="华文楷体" panose="02010600040101010101" charset="-122"/>
                <a:cs typeface="+mn-ea"/>
              </a:rPr>
              <a:t>Digital  Logic</a:t>
            </a:r>
            <a:endParaRPr kumimoji="0" lang="en-US" altLang="zh-CN" sz="2800" b="1" i="0" u="none" strike="noStrike" kern="1200" cap="none" spc="0" normalizeH="0" baseline="0" noProof="1">
              <a:ln>
                <a:noFill/>
              </a:ln>
              <a:solidFill>
                <a:srgbClr val="FF0000"/>
              </a:solidFill>
              <a:effectLst/>
              <a:uLnTx/>
              <a:uFillTx/>
              <a:latin typeface="华文楷体" panose="02010600040101010101" charset="-122"/>
              <a:ea typeface="华文楷体" panose="02010600040101010101" charset="-122"/>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2800" b="1" i="0" u="none" strike="noStrike" kern="1200" cap="none" spc="0" normalizeH="0" baseline="0" noProof="1">
              <a:ln>
                <a:noFill/>
              </a:ln>
              <a:solidFill>
                <a:srgbClr val="FF0000"/>
              </a:solidFill>
              <a:effectLst/>
              <a:uLnTx/>
              <a:uFillTx/>
              <a:latin typeface="华文楷体" panose="02010600040101010101" charset="-122"/>
              <a:ea typeface="华文楷体" panose="02010600040101010101" charset="-122"/>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en-US" sz="2800" b="1" i="0" u="none" strike="noStrike" kern="1200" cap="none" spc="0" normalizeH="0" baseline="0" noProof="1">
                <a:ln>
                  <a:noFill/>
                </a:ln>
                <a:gradFill>
                  <a:gsLst>
                    <a:gs pos="0">
                      <a:srgbClr val="012D86"/>
                    </a:gs>
                    <a:gs pos="100000">
                      <a:srgbClr val="0E2557"/>
                    </a:gs>
                  </a:gsLst>
                  <a:lin ang="5400000" scaled="0"/>
                </a:gradFill>
                <a:effectLst/>
                <a:uLnTx/>
                <a:uFillTx/>
                <a:latin typeface="华文楷体" panose="02010600040101010101" charset="-122"/>
                <a:ea typeface="华文楷体" panose="02010600040101010101" charset="-122"/>
                <a:cs typeface="+mn-ea"/>
              </a:rPr>
              <a:t>主讲：折（</a:t>
            </a:r>
            <a:r>
              <a:rPr kumimoji="0" lang="en-US" altLang="zh-CN" sz="2800" b="1" i="0" u="none" strike="noStrike" kern="1200" cap="none" spc="0" normalizeH="0" baseline="0" noProof="1">
                <a:ln>
                  <a:noFill/>
                </a:ln>
                <a:gradFill>
                  <a:gsLst>
                    <a:gs pos="0">
                      <a:srgbClr val="012D86"/>
                    </a:gs>
                    <a:gs pos="100000">
                      <a:srgbClr val="0E2557"/>
                    </a:gs>
                  </a:gsLst>
                  <a:lin ang="5400000" scaled="0"/>
                </a:gradFill>
                <a:effectLst/>
                <a:uLnTx/>
                <a:uFillTx/>
                <a:latin typeface="华文楷体" panose="02010600040101010101" charset="-122"/>
                <a:ea typeface="华文楷体" panose="02010600040101010101" charset="-122"/>
                <a:cs typeface="+mn-ea"/>
              </a:rPr>
              <a:t>sh</a:t>
            </a:r>
            <a:r>
              <a:rPr kumimoji="0" lang="en-US" altLang="zh-CN" sz="2800" b="1" i="0" u="none" strike="noStrike" kern="1200" cap="none" spc="0" normalizeH="0" baseline="0" noProof="1">
                <a:ln>
                  <a:noFill/>
                </a:ln>
                <a:gradFill>
                  <a:gsLst>
                    <a:gs pos="0">
                      <a:srgbClr val="012D86"/>
                    </a:gs>
                    <a:gs pos="100000">
                      <a:srgbClr val="0E2557"/>
                    </a:gs>
                  </a:gsLst>
                  <a:lin ang="5400000" scaled="0"/>
                </a:gradFill>
                <a:effectLst/>
                <a:uLnTx/>
                <a:uFillTx/>
                <a:latin typeface="华文楷体" panose="02010600040101010101" charset="-122"/>
                <a:ea typeface="华文楷体" panose="02010600040101010101" charset="-122"/>
                <a:cs typeface="华文楷体" panose="02010600040101010101" charset="-122"/>
              </a:rPr>
              <a:t>é</a:t>
            </a:r>
            <a:r>
              <a:rPr kumimoji="0" lang="en-US" altLang="en-US" sz="2800" b="1" i="0" u="none" strike="noStrike" kern="1200" cap="none" spc="0" normalizeH="0" baseline="0" noProof="1">
                <a:ln>
                  <a:noFill/>
                </a:ln>
                <a:gradFill>
                  <a:gsLst>
                    <a:gs pos="0">
                      <a:srgbClr val="012D86"/>
                    </a:gs>
                    <a:gs pos="100000">
                      <a:srgbClr val="0E2557"/>
                    </a:gs>
                  </a:gsLst>
                  <a:lin ang="5400000" scaled="0"/>
                </a:gradFill>
                <a:effectLst/>
                <a:uLnTx/>
                <a:uFillTx/>
                <a:latin typeface="华文楷体" panose="02010600040101010101" charset="-122"/>
                <a:ea typeface="华文楷体" panose="02010600040101010101" charset="-122"/>
                <a:cs typeface="+mn-ea"/>
              </a:rPr>
              <a:t>）建章</a:t>
            </a:r>
            <a:endParaRPr kumimoji="0" lang="en-US" altLang="en-US" sz="2800" b="1" i="0" u="none" strike="noStrike" kern="1200" cap="none" spc="0" normalizeH="0" baseline="0" noProof="1">
              <a:ln>
                <a:noFill/>
              </a:ln>
              <a:gradFill>
                <a:gsLst>
                  <a:gs pos="0">
                    <a:srgbClr val="012D86"/>
                  </a:gs>
                  <a:gs pos="100000">
                    <a:srgbClr val="0E2557"/>
                  </a:gs>
                </a:gsLst>
                <a:lin ang="5400000" scaled="0"/>
              </a:gradFill>
              <a:effectLst/>
              <a:uLnTx/>
              <a:uFillTx/>
              <a:latin typeface="华文楷体" panose="02010600040101010101" charset="-122"/>
              <a:ea typeface="华文楷体" panose="02010600040101010101" charset="-122"/>
              <a:cs typeface="+mn-ea"/>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2000" b="1" i="0" u="none" strike="noStrike" kern="1200" cap="none" spc="0" normalizeH="0" baseline="0" noProof="1">
              <a:ln>
                <a:noFill/>
              </a:ln>
              <a:gradFill>
                <a:gsLst>
                  <a:gs pos="0">
                    <a:srgbClr val="012D86"/>
                  </a:gs>
                  <a:gs pos="100000">
                    <a:srgbClr val="0E2557"/>
                  </a:gs>
                </a:gsLst>
                <a:lin ang="5400000" scaled="0"/>
              </a:gradFill>
              <a:effectLst/>
              <a:uLnTx/>
              <a:uFillTx/>
              <a:latin typeface="华文楷体" panose="02010600040101010101" charset="-122"/>
              <a:ea typeface="华文楷体" panose="02010600040101010101" charset="-122"/>
              <a:cs typeface="+mn-ea"/>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1">
                <a:ln>
                  <a:noFill/>
                </a:ln>
                <a:gradFill>
                  <a:gsLst>
                    <a:gs pos="0">
                      <a:srgbClr val="012D86"/>
                    </a:gs>
                    <a:gs pos="100000">
                      <a:srgbClr val="0E2557"/>
                    </a:gs>
                  </a:gsLst>
                  <a:lin ang="5400000" scaled="0"/>
                </a:gradFill>
                <a:effectLst/>
                <a:uLnTx/>
                <a:uFillTx/>
                <a:latin typeface="华文楷体" panose="02010600040101010101" charset="-122"/>
                <a:ea typeface="华文楷体" panose="02010600040101010101" charset="-122"/>
                <a:cs typeface="+mn-ea"/>
              </a:rPr>
              <a:t>交流群：558559427</a:t>
            </a:r>
            <a:endParaRPr kumimoji="0" lang="en-US" altLang="zh-CN" sz="2000" b="1" i="0" u="none" strike="noStrike" kern="1200" cap="none" spc="0" normalizeH="0" baseline="0" noProof="1">
              <a:ln>
                <a:noFill/>
              </a:ln>
              <a:gradFill>
                <a:gsLst>
                  <a:gs pos="0">
                    <a:srgbClr val="012D86"/>
                  </a:gs>
                  <a:gs pos="100000">
                    <a:srgbClr val="0E2557"/>
                  </a:gs>
                </a:gsLst>
                <a:lin ang="5400000" scaled="0"/>
              </a:gradFill>
              <a:effectLst/>
              <a:uLnTx/>
              <a:uFillTx/>
              <a:latin typeface="华文楷体" panose="02010600040101010101" charset="-122"/>
              <a:ea typeface="华文楷体" panose="02010600040101010101" charset="-122"/>
              <a:cs typeface="+mn-ea"/>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en-US" sz="2800" b="1" i="0" u="none" strike="noStrike" kern="1200" cap="none" spc="0" normalizeH="0" baseline="0" noProof="1">
                <a:ln>
                  <a:noFill/>
                </a:ln>
                <a:gradFill>
                  <a:gsLst>
                    <a:gs pos="0">
                      <a:srgbClr val="012D86"/>
                    </a:gs>
                    <a:gs pos="100000">
                      <a:srgbClr val="0E2557"/>
                    </a:gs>
                  </a:gsLst>
                  <a:lin ang="5400000" scaled="0"/>
                </a:gradFill>
                <a:effectLst/>
                <a:uLnTx/>
                <a:uFillTx/>
                <a:latin typeface="华文楷体" panose="02010600040101010101" charset="-122"/>
                <a:ea typeface="华文楷体" panose="02010600040101010101" charset="-122"/>
                <a:cs typeface="+mn-ea"/>
              </a:rPr>
              <a:t>  </a:t>
            </a:r>
            <a:r>
              <a:rPr kumimoji="0" lang="en-US" altLang="en-US" sz="2000" b="1" i="0" u="none" strike="noStrike" kern="1200" cap="none" spc="0" normalizeH="0" baseline="0" noProof="1">
                <a:ln>
                  <a:noFill/>
                </a:ln>
                <a:gradFill>
                  <a:gsLst>
                    <a:gs pos="0">
                      <a:srgbClr val="012D86"/>
                    </a:gs>
                    <a:gs pos="100000">
                      <a:srgbClr val="0E2557"/>
                    </a:gs>
                  </a:gsLst>
                  <a:lin ang="5400000" scaled="0"/>
                </a:gradFill>
                <a:effectLst/>
                <a:uLnTx/>
                <a:uFillTx/>
                <a:latin typeface="华文楷体" panose="02010600040101010101" charset="-122"/>
                <a:ea typeface="华文楷体" panose="02010600040101010101" charset="-122"/>
                <a:cs typeface="+mn-ea"/>
              </a:rPr>
              <a:t>2</a:t>
            </a:r>
            <a:r>
              <a:rPr kumimoji="0" lang="en-US" altLang="zh-CN" sz="2000" b="1" i="0" u="none" strike="noStrike" kern="1200" cap="none" spc="0" normalizeH="0" baseline="0" noProof="1">
                <a:ln>
                  <a:noFill/>
                </a:ln>
                <a:gradFill>
                  <a:gsLst>
                    <a:gs pos="0">
                      <a:srgbClr val="012D86"/>
                    </a:gs>
                    <a:gs pos="100000">
                      <a:srgbClr val="0E2557"/>
                    </a:gs>
                  </a:gsLst>
                  <a:lin ang="5400000" scaled="0"/>
                </a:gradFill>
                <a:effectLst/>
                <a:uLnTx/>
                <a:uFillTx/>
                <a:latin typeface="华文楷体" panose="02010600040101010101" charset="-122"/>
                <a:ea typeface="华文楷体" panose="02010600040101010101" charset="-122"/>
                <a:cs typeface="+mn-ea"/>
              </a:rPr>
              <a:t>019</a:t>
            </a:r>
            <a:r>
              <a:rPr kumimoji="0" lang="en-US" altLang="en-US" sz="2000" b="1" i="0" u="none" strike="noStrike" kern="1200" cap="none" spc="0" normalizeH="0" baseline="0" noProof="1">
                <a:ln>
                  <a:noFill/>
                </a:ln>
                <a:gradFill>
                  <a:gsLst>
                    <a:gs pos="0">
                      <a:srgbClr val="012D86"/>
                    </a:gs>
                    <a:gs pos="100000">
                      <a:srgbClr val="0E2557"/>
                    </a:gs>
                  </a:gsLst>
                  <a:lin ang="5400000" scaled="0"/>
                </a:gradFill>
                <a:effectLst/>
                <a:uLnTx/>
                <a:uFillTx/>
                <a:latin typeface="华文楷体" panose="02010600040101010101" charset="-122"/>
                <a:ea typeface="华文楷体" panose="02010600040101010101" charset="-122"/>
                <a:cs typeface="+mn-ea"/>
              </a:rPr>
              <a:t>年11月</a:t>
            </a:r>
            <a:endParaRPr kumimoji="0" lang="en-US" altLang="en-US" sz="2000" b="1" i="0" u="none" strike="noStrike" kern="1200" cap="none" spc="0" normalizeH="0" baseline="0" noProof="1">
              <a:ln>
                <a:noFill/>
              </a:ln>
              <a:gradFill>
                <a:gsLst>
                  <a:gs pos="0">
                    <a:srgbClr val="012D86"/>
                  </a:gs>
                  <a:gs pos="100000">
                    <a:srgbClr val="0E2557"/>
                  </a:gs>
                </a:gsLst>
                <a:lin ang="5400000" scaled="0"/>
              </a:gradFill>
              <a:effectLst/>
              <a:uLnTx/>
              <a:uFillTx/>
              <a:latin typeface="华文楷体" panose="02010600040101010101" charset="-122"/>
              <a:ea typeface="华文楷体" panose="02010600040101010101" charset="-122"/>
              <a:cs typeface="+mn-cs"/>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7" name="Object 6"/>
          <p:cNvGraphicFramePr>
            <a:graphicFrameLocks noChangeAspect="1"/>
          </p:cNvGraphicFramePr>
          <p:nvPr/>
        </p:nvGraphicFramePr>
        <p:xfrm>
          <a:off x="395288" y="851535"/>
          <a:ext cx="8035925" cy="1682750"/>
        </p:xfrm>
        <a:graphic>
          <a:graphicData uri="http://schemas.openxmlformats.org/presentationml/2006/ole">
            <mc:AlternateContent xmlns:mc="http://schemas.openxmlformats.org/markup-compatibility/2006">
              <mc:Choice xmlns:v="urn:schemas-microsoft-com:vml" Requires="v">
                <p:oleObj spid="_x0000_s7169" name="公式" r:id="rId1" imgW="81991200" imgH="17373600" progId="Equation.3">
                  <p:embed/>
                </p:oleObj>
              </mc:Choice>
              <mc:Fallback>
                <p:oleObj name="公式" r:id="rId1" imgW="81991200" imgH="17373600" progId="Equation.3">
                  <p:embed/>
                  <p:pic>
                    <p:nvPicPr>
                      <p:cNvPr id="0" name="Object 6"/>
                      <p:cNvPicPr>
                        <a:picLocks noChangeAspect="1"/>
                      </p:cNvPicPr>
                      <p:nvPr/>
                    </p:nvPicPr>
                    <p:blipFill>
                      <a:blip r:embed="rId2"/>
                      <a:stretch>
                        <a:fillRect/>
                      </a:stretch>
                    </p:blipFill>
                    <p:spPr>
                      <a:xfrm>
                        <a:off x="395288" y="851535"/>
                        <a:ext cx="8035925" cy="1682750"/>
                      </a:xfrm>
                      <a:prstGeom prst="rect">
                        <a:avLst/>
                      </a:prstGeom>
                      <a:noFill/>
                      <a:ln w="9525">
                        <a:noFill/>
                      </a:ln>
                    </p:spPr>
                  </p:pic>
                </p:oleObj>
              </mc:Fallback>
            </mc:AlternateContent>
          </a:graphicData>
        </a:graphic>
      </p:graphicFrame>
      <p:grpSp>
        <p:nvGrpSpPr>
          <p:cNvPr id="9218" name="Group 18"/>
          <p:cNvGrpSpPr/>
          <p:nvPr/>
        </p:nvGrpSpPr>
        <p:grpSpPr bwMode="auto">
          <a:xfrm>
            <a:off x="900113" y="2507298"/>
            <a:ext cx="1801812" cy="360362"/>
            <a:chOff x="339" y="2477"/>
            <a:chExt cx="1135" cy="227"/>
          </a:xfrm>
        </p:grpSpPr>
        <p:sp>
          <p:nvSpPr>
            <p:cNvPr id="447495" name="Line 7"/>
            <p:cNvSpPr>
              <a:spLocks noChangeShapeType="1"/>
            </p:cNvSpPr>
            <p:nvPr/>
          </p:nvSpPr>
          <p:spPr bwMode="auto">
            <a:xfrm flipH="1">
              <a:off x="340" y="2704"/>
              <a:ext cx="1134" cy="0"/>
            </a:xfrm>
            <a:prstGeom prst="line">
              <a:avLst/>
            </a:prstGeom>
            <a:noFill/>
            <a:ln w="2857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447496" name="Line 8"/>
            <p:cNvSpPr>
              <a:spLocks noChangeShapeType="1"/>
            </p:cNvSpPr>
            <p:nvPr/>
          </p:nvSpPr>
          <p:spPr bwMode="auto">
            <a:xfrm>
              <a:off x="1473" y="2477"/>
              <a:ext cx="0" cy="227"/>
            </a:xfrm>
            <a:prstGeom prst="line">
              <a:avLst/>
            </a:prstGeom>
            <a:noFill/>
            <a:ln w="952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447497" name="Line 9"/>
            <p:cNvSpPr>
              <a:spLocks noChangeShapeType="1"/>
            </p:cNvSpPr>
            <p:nvPr/>
          </p:nvSpPr>
          <p:spPr bwMode="auto">
            <a:xfrm flipV="1">
              <a:off x="339" y="2477"/>
              <a:ext cx="0" cy="227"/>
            </a:xfrm>
            <a:prstGeom prst="line">
              <a:avLst/>
            </a:prstGeom>
            <a:noFill/>
            <a:ln w="9525">
              <a:solidFill>
                <a:schemeClr val="tx1"/>
              </a:solidFill>
              <a:round/>
              <a:tailEnd type="triangle" w="med" len="me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pSp>
      <p:sp>
        <p:nvSpPr>
          <p:cNvPr id="447498" name="AutoShape 10"/>
          <p:cNvSpPr>
            <a:spLocks noChangeArrowheads="1"/>
          </p:cNvSpPr>
          <p:nvPr/>
        </p:nvSpPr>
        <p:spPr bwMode="auto">
          <a:xfrm>
            <a:off x="3203575" y="2578735"/>
            <a:ext cx="1079500" cy="142875"/>
          </a:xfrm>
          <a:prstGeom prst="rightArrow">
            <a:avLst>
              <a:gd name="adj1" fmla="val 50000"/>
              <a:gd name="adj2" fmla="val 188889"/>
            </a:avLst>
          </a:prstGeom>
          <a:solidFill>
            <a:schemeClr val="accent1"/>
          </a:solidFill>
          <a:ln w="9525">
            <a:solidFill>
              <a:schemeClr val="tx1"/>
            </a:solidFill>
            <a:miter lim="800000"/>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aphicFrame>
        <p:nvGraphicFramePr>
          <p:cNvPr id="9220" name="Object 11"/>
          <p:cNvGraphicFramePr>
            <a:graphicFrameLocks noChangeAspect="1"/>
          </p:cNvGraphicFramePr>
          <p:nvPr/>
        </p:nvGraphicFramePr>
        <p:xfrm>
          <a:off x="4356100" y="2362835"/>
          <a:ext cx="4248150" cy="536575"/>
        </p:xfrm>
        <a:graphic>
          <a:graphicData uri="http://schemas.openxmlformats.org/presentationml/2006/ole">
            <mc:AlternateContent xmlns:mc="http://schemas.openxmlformats.org/markup-compatibility/2006">
              <mc:Choice xmlns:v="urn:schemas-microsoft-com:vml" Requires="v">
                <p:oleObj spid="_x0000_s7170" name="公式" r:id="rId3" imgW="43281600" imgH="5486400" progId="Equation.3">
                  <p:embed/>
                </p:oleObj>
              </mc:Choice>
              <mc:Fallback>
                <p:oleObj name="公式" r:id="rId3" imgW="43281600" imgH="5486400" progId="Equation.3">
                  <p:embed/>
                  <p:pic>
                    <p:nvPicPr>
                      <p:cNvPr id="0" name="Object 11"/>
                      <p:cNvPicPr>
                        <a:picLocks noChangeAspect="1"/>
                      </p:cNvPicPr>
                      <p:nvPr/>
                    </p:nvPicPr>
                    <p:blipFill>
                      <a:blip r:embed="rId4"/>
                      <a:stretch>
                        <a:fillRect/>
                      </a:stretch>
                    </p:blipFill>
                    <p:spPr>
                      <a:xfrm>
                        <a:off x="4356100" y="2362835"/>
                        <a:ext cx="4248150" cy="536575"/>
                      </a:xfrm>
                      <a:prstGeom prst="rect">
                        <a:avLst/>
                      </a:prstGeom>
                      <a:noFill/>
                      <a:ln w="9525">
                        <a:noFill/>
                      </a:ln>
                    </p:spPr>
                  </p:pic>
                </p:oleObj>
              </mc:Fallback>
            </mc:AlternateContent>
          </a:graphicData>
        </a:graphic>
      </p:graphicFrame>
      <p:graphicFrame>
        <p:nvGraphicFramePr>
          <p:cNvPr id="447500" name="Object 12"/>
          <p:cNvGraphicFramePr>
            <a:graphicFrameLocks noChangeAspect="1"/>
          </p:cNvGraphicFramePr>
          <p:nvPr/>
        </p:nvGraphicFramePr>
        <p:xfrm>
          <a:off x="1458913" y="3582035"/>
          <a:ext cx="4643437" cy="2441575"/>
        </p:xfrm>
        <a:graphic>
          <a:graphicData uri="http://schemas.openxmlformats.org/presentationml/2006/ole">
            <mc:AlternateContent xmlns:mc="http://schemas.openxmlformats.org/markup-compatibility/2006">
              <mc:Choice xmlns:v="urn:schemas-microsoft-com:vml" Requires="v">
                <p:oleObj spid="_x0000_s7171" name="公式" r:id="rId5" imgW="50901600" imgH="26822400" progId="Equation.3">
                  <p:embed/>
                </p:oleObj>
              </mc:Choice>
              <mc:Fallback>
                <p:oleObj name="公式" r:id="rId5" imgW="50901600" imgH="26822400" progId="Equation.3">
                  <p:embed/>
                  <p:pic>
                    <p:nvPicPr>
                      <p:cNvPr id="0" name="Object 12"/>
                      <p:cNvPicPr>
                        <a:picLocks noChangeAspect="1"/>
                      </p:cNvPicPr>
                      <p:nvPr/>
                    </p:nvPicPr>
                    <p:blipFill>
                      <a:blip r:embed="rId6"/>
                      <a:stretch>
                        <a:fillRect/>
                      </a:stretch>
                    </p:blipFill>
                    <p:spPr>
                      <a:xfrm>
                        <a:off x="1458913" y="3582035"/>
                        <a:ext cx="4643437" cy="2441575"/>
                      </a:xfrm>
                      <a:prstGeom prst="rect">
                        <a:avLst/>
                      </a:prstGeom>
                      <a:noFill/>
                      <a:ln w="9525">
                        <a:noFill/>
                      </a:ln>
                    </p:spPr>
                  </p:pic>
                </p:oleObj>
              </mc:Fallback>
            </mc:AlternateContent>
          </a:graphicData>
        </a:graphic>
      </p:graphicFrame>
      <p:sp>
        <p:nvSpPr>
          <p:cNvPr id="545795" name="Rectangle 3"/>
          <p:cNvSpPr>
            <a:spLocks noGrp="1" noChangeArrowheads="1"/>
          </p:cNvSpPr>
          <p:nvPr>
            <p:ph idx="1"/>
          </p:nvPr>
        </p:nvSpPr>
        <p:spPr>
          <a:xfrm>
            <a:off x="250825" y="171450"/>
            <a:ext cx="8137525" cy="452120"/>
          </a:xfrm>
        </p:spPr>
        <p:txBody>
          <a:bodyPr/>
          <a:lstStyle/>
          <a:p>
            <a:pPr>
              <a:buFontTx/>
              <a:buNone/>
            </a:pPr>
            <a:r>
              <a:rPr lang="en-US" altLang="zh-CN" dirty="0" smtClean="0">
                <a:effectLst>
                  <a:outerShdw blurRad="38100" dist="38100" dir="2700000" algn="tl">
                    <a:srgbClr val="C0C0C0"/>
                  </a:outerShdw>
                </a:effectLst>
              </a:rPr>
              <a:t>7.2.2 </a:t>
            </a:r>
            <a:r>
              <a:rPr lang="zh-CN" altLang="en-US" dirty="0" smtClean="0">
                <a:effectLst>
                  <a:outerShdw blurRad="38100" dist="38100" dir="2700000" algn="tl">
                    <a:srgbClr val="C0C0C0"/>
                  </a:outerShdw>
                </a:effectLst>
              </a:rPr>
              <a:t>用门电路组成的施密特触发电路</a:t>
            </a:r>
            <a:endParaRPr lang="en-US" altLang="zh-CN" dirty="0" smtClean="0">
              <a:effectLst>
                <a:outerShdw blurRad="38100" dist="38100" dir="2700000" algn="tl">
                  <a:srgbClr val="C0C0C0"/>
                </a:outerShdw>
              </a:effectLst>
            </a:endParaRPr>
          </a:p>
          <a:p>
            <a:pPr>
              <a:buFontTx/>
              <a:buNone/>
            </a:pPr>
            <a:endParaRPr lang="zh-CN" altLang="en-US" dirty="0" smtClean="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7500"/>
                                        </p:tgtEl>
                                        <p:attrNameLst>
                                          <p:attrName>style.visibility</p:attrName>
                                        </p:attrNameLst>
                                      </p:cBhvr>
                                      <p:to>
                                        <p:strVal val="visible"/>
                                      </p:to>
                                    </p:set>
                                    <p:animEffect transition="in" filter="dissolve">
                                      <p:cBhvr>
                                        <p:cTn id="7" dur="500"/>
                                        <p:tgtEl>
                                          <p:spTgt spid="447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7842" name="Object 2"/>
          <p:cNvGraphicFramePr>
            <a:graphicFrameLocks noChangeAspect="1"/>
          </p:cNvGraphicFramePr>
          <p:nvPr/>
        </p:nvGraphicFramePr>
        <p:xfrm>
          <a:off x="4284663" y="765175"/>
          <a:ext cx="3279775" cy="3311525"/>
        </p:xfrm>
        <a:graphic>
          <a:graphicData uri="http://schemas.openxmlformats.org/presentationml/2006/ole">
            <mc:AlternateContent xmlns:mc="http://schemas.openxmlformats.org/markup-compatibility/2006">
              <mc:Choice xmlns:v="urn:schemas-microsoft-com:vml" Requires="v">
                <p:oleObj spid="_x0000_s8193" name="Photo Editor 照片" r:id="rId1" imgW="11553825" imgH="11668125" progId="">
                  <p:embed/>
                </p:oleObj>
              </mc:Choice>
              <mc:Fallback>
                <p:oleObj name="Photo Editor 照片" r:id="rId1" imgW="11553825" imgH="11668125" progId="">
                  <p:embed/>
                  <p:pic>
                    <p:nvPicPr>
                      <p:cNvPr id="0" name="Object 2"/>
                      <p:cNvPicPr>
                        <a:picLocks noChangeAspect="1"/>
                      </p:cNvPicPr>
                      <p:nvPr/>
                    </p:nvPicPr>
                    <p:blipFill>
                      <a:blip r:embed="rId2"/>
                      <a:stretch>
                        <a:fillRect/>
                      </a:stretch>
                    </p:blipFill>
                    <p:spPr>
                      <a:xfrm>
                        <a:off x="4284663" y="765175"/>
                        <a:ext cx="3279775" cy="3311525"/>
                      </a:xfrm>
                      <a:prstGeom prst="rect">
                        <a:avLst/>
                      </a:prstGeom>
                      <a:noFill/>
                      <a:ln w="9525">
                        <a:noFill/>
                      </a:ln>
                    </p:spPr>
                  </p:pic>
                </p:oleObj>
              </mc:Fallback>
            </mc:AlternateContent>
          </a:graphicData>
        </a:graphic>
      </p:graphicFrame>
      <p:grpSp>
        <p:nvGrpSpPr>
          <p:cNvPr id="547851" name="Group 11"/>
          <p:cNvGrpSpPr/>
          <p:nvPr/>
        </p:nvGrpSpPr>
        <p:grpSpPr bwMode="auto">
          <a:xfrm>
            <a:off x="320675" y="1130300"/>
            <a:ext cx="3533775" cy="2436813"/>
            <a:chOff x="555" y="3066"/>
            <a:chExt cx="1384" cy="920"/>
          </a:xfrm>
        </p:grpSpPr>
        <p:graphicFrame>
          <p:nvGraphicFramePr>
            <p:cNvPr id="10244" name="Object 12"/>
            <p:cNvGraphicFramePr>
              <a:graphicFrameLocks noChangeAspect="1"/>
            </p:cNvGraphicFramePr>
            <p:nvPr/>
          </p:nvGraphicFramePr>
          <p:xfrm>
            <a:off x="555" y="3066"/>
            <a:ext cx="1384" cy="421"/>
          </p:xfrm>
          <a:graphic>
            <a:graphicData uri="http://schemas.openxmlformats.org/presentationml/2006/ole">
              <mc:AlternateContent xmlns:mc="http://schemas.openxmlformats.org/markup-compatibility/2006">
                <mc:Choice xmlns:v="urn:schemas-microsoft-com:vml" Requires="v">
                  <p:oleObj spid="_x0000_s8194" name="公式" r:id="rId3" imgW="34137600" imgH="10363200" progId="Equation.3">
                    <p:embed/>
                  </p:oleObj>
                </mc:Choice>
                <mc:Fallback>
                  <p:oleObj name="公式" r:id="rId3" imgW="34137600" imgH="10363200" progId="Equation.3">
                    <p:embed/>
                    <p:pic>
                      <p:nvPicPr>
                        <p:cNvPr id="0" name="Object 12"/>
                        <p:cNvPicPr>
                          <a:picLocks noChangeAspect="1"/>
                        </p:cNvPicPr>
                        <p:nvPr/>
                      </p:nvPicPr>
                      <p:blipFill>
                        <a:blip r:embed="rId4"/>
                        <a:stretch>
                          <a:fillRect/>
                        </a:stretch>
                      </p:blipFill>
                      <p:spPr>
                        <a:xfrm>
                          <a:off x="555" y="3066"/>
                          <a:ext cx="1384" cy="421"/>
                        </a:xfrm>
                        <a:prstGeom prst="rect">
                          <a:avLst/>
                        </a:prstGeom>
                        <a:solidFill>
                          <a:srgbClr val="FFCC00"/>
                        </a:solidFill>
                        <a:ln w="9525">
                          <a:noFill/>
                        </a:ln>
                      </p:spPr>
                    </p:pic>
                  </p:oleObj>
                </mc:Fallback>
              </mc:AlternateContent>
            </a:graphicData>
          </a:graphic>
        </p:graphicFrame>
        <p:graphicFrame>
          <p:nvGraphicFramePr>
            <p:cNvPr id="10245" name="Object 13"/>
            <p:cNvGraphicFramePr>
              <a:graphicFrameLocks noChangeAspect="1"/>
            </p:cNvGraphicFramePr>
            <p:nvPr/>
          </p:nvGraphicFramePr>
          <p:xfrm>
            <a:off x="561" y="3565"/>
            <a:ext cx="1373" cy="421"/>
          </p:xfrm>
          <a:graphic>
            <a:graphicData uri="http://schemas.openxmlformats.org/presentationml/2006/ole">
              <mc:AlternateContent xmlns:mc="http://schemas.openxmlformats.org/markup-compatibility/2006">
                <mc:Choice xmlns:v="urn:schemas-microsoft-com:vml" Requires="v">
                  <p:oleObj spid="_x0000_s8195" name="公式" r:id="rId5" imgW="33832800" imgH="10363200" progId="Equation.3">
                    <p:embed/>
                  </p:oleObj>
                </mc:Choice>
                <mc:Fallback>
                  <p:oleObj name="公式" r:id="rId5" imgW="33832800" imgH="10363200" progId="Equation.3">
                    <p:embed/>
                    <p:pic>
                      <p:nvPicPr>
                        <p:cNvPr id="0" name="Object 13"/>
                        <p:cNvPicPr>
                          <a:picLocks noChangeAspect="1"/>
                        </p:cNvPicPr>
                        <p:nvPr/>
                      </p:nvPicPr>
                      <p:blipFill>
                        <a:blip r:embed="rId6"/>
                        <a:stretch>
                          <a:fillRect/>
                        </a:stretch>
                      </p:blipFill>
                      <p:spPr>
                        <a:xfrm>
                          <a:off x="561" y="3565"/>
                          <a:ext cx="1373" cy="421"/>
                        </a:xfrm>
                        <a:prstGeom prst="rect">
                          <a:avLst/>
                        </a:prstGeom>
                        <a:solidFill>
                          <a:srgbClr val="00FF00"/>
                        </a:solidFill>
                        <a:ln w="9525">
                          <a:noFill/>
                        </a:ln>
                      </p:spPr>
                    </p:pic>
                  </p:oleObj>
                </mc:Fallback>
              </mc:AlternateContent>
            </a:graphicData>
          </a:graphic>
        </p:graphicFrame>
      </p:grpSp>
      <p:pic>
        <p:nvPicPr>
          <p:cNvPr id="547855" name="Picture 15" descr="10-2-1b"/>
          <p:cNvPicPr>
            <a:picLocks noChangeAspect="1" noChangeArrowheads="1"/>
          </p:cNvPicPr>
          <p:nvPr/>
        </p:nvPicPr>
        <p:blipFill>
          <a:blip r:embed="rId7"/>
          <a:srcRect/>
          <a:stretch>
            <a:fillRect/>
          </a:stretch>
        </p:blipFill>
        <p:spPr bwMode="auto">
          <a:xfrm>
            <a:off x="2555875" y="4508500"/>
            <a:ext cx="3024188" cy="1198563"/>
          </a:xfrm>
          <a:prstGeom prst="rect">
            <a:avLst/>
          </a:prstGeom>
          <a:noFill/>
          <a:ln w="9525">
            <a:noFill/>
            <a:miter lim="800000"/>
            <a:headEnd/>
            <a:tailEnd/>
          </a:ln>
        </p:spPr>
      </p:pic>
      <p:sp>
        <p:nvSpPr>
          <p:cNvPr id="545795" name="Rectangle 3"/>
          <p:cNvSpPr>
            <a:spLocks noGrp="1" noChangeArrowheads="1"/>
          </p:cNvSpPr>
          <p:nvPr>
            <p:ph idx="1"/>
          </p:nvPr>
        </p:nvSpPr>
        <p:spPr>
          <a:xfrm>
            <a:off x="250825" y="171450"/>
            <a:ext cx="8137525" cy="452120"/>
          </a:xfrm>
        </p:spPr>
        <p:txBody>
          <a:bodyPr/>
          <a:lstStyle/>
          <a:p>
            <a:pPr>
              <a:buFontTx/>
              <a:buNone/>
            </a:pPr>
            <a:r>
              <a:rPr lang="en-US" altLang="zh-CN" dirty="0" smtClean="0">
                <a:effectLst>
                  <a:outerShdw blurRad="38100" dist="38100" dir="2700000" algn="tl">
                    <a:srgbClr val="C0C0C0"/>
                  </a:outerShdw>
                </a:effectLst>
              </a:rPr>
              <a:t>7.2.2 </a:t>
            </a:r>
            <a:r>
              <a:rPr lang="zh-CN" altLang="en-US" dirty="0" smtClean="0">
                <a:effectLst>
                  <a:outerShdw blurRad="38100" dist="38100" dir="2700000" algn="tl">
                    <a:srgbClr val="C0C0C0"/>
                  </a:outerShdw>
                </a:effectLst>
              </a:rPr>
              <a:t>用门电路组成的施密特触发电路</a:t>
            </a:r>
            <a:endParaRPr lang="en-US" altLang="zh-CN" dirty="0" smtClean="0">
              <a:effectLst>
                <a:outerShdw blurRad="38100" dist="38100" dir="2700000" algn="tl">
                  <a:srgbClr val="C0C0C0"/>
                </a:outerShdw>
              </a:effectLst>
            </a:endParaRPr>
          </a:p>
          <a:p>
            <a:pPr>
              <a:buFontTx/>
              <a:buNone/>
            </a:pPr>
            <a:endParaRPr lang="zh-CN" altLang="en-US" dirty="0" smtClean="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7851"/>
                                        </p:tgtEl>
                                        <p:attrNameLst>
                                          <p:attrName>style.visibility</p:attrName>
                                        </p:attrNameLst>
                                      </p:cBhvr>
                                      <p:to>
                                        <p:strVal val="visible"/>
                                      </p:to>
                                    </p:set>
                                    <p:animEffect transition="in" filter="dissolve">
                                      <p:cBhvr>
                                        <p:cTn id="7" dur="500"/>
                                        <p:tgtEl>
                                          <p:spTgt spid="5478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47842"/>
                                        </p:tgtEl>
                                        <p:attrNameLst>
                                          <p:attrName>style.visibility</p:attrName>
                                        </p:attrNameLst>
                                      </p:cBhvr>
                                      <p:to>
                                        <p:strVal val="visible"/>
                                      </p:to>
                                    </p:set>
                                    <p:animEffect transition="in" filter="dissolve">
                                      <p:cBhvr>
                                        <p:cTn id="12" dur="500"/>
                                        <p:tgtEl>
                                          <p:spTgt spid="54784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47855"/>
                                        </p:tgtEl>
                                        <p:attrNameLst>
                                          <p:attrName>style.visibility</p:attrName>
                                        </p:attrNameLst>
                                      </p:cBhvr>
                                      <p:to>
                                        <p:strVal val="visible"/>
                                      </p:to>
                                    </p:set>
                                    <p:animEffect transition="in" filter="dissolve">
                                      <p:cBhvr>
                                        <p:cTn id="17" dur="500"/>
                                        <p:tgtEl>
                                          <p:spTgt spid="547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idx="1"/>
          </p:nvPr>
        </p:nvSpPr>
        <p:spPr>
          <a:xfrm>
            <a:off x="395605" y="123825"/>
            <a:ext cx="8137525" cy="1201420"/>
          </a:xfrm>
        </p:spPr>
        <p:txBody>
          <a:bodyPr/>
          <a:lstStyle/>
          <a:p>
            <a:pPr>
              <a:buFontTx/>
              <a:buNone/>
            </a:pPr>
            <a:r>
              <a:rPr lang="en-US" altLang="zh-CN" dirty="0" smtClean="0">
                <a:effectLst>
                  <a:outerShdw blurRad="38100" dist="38100" dir="2700000" algn="tl">
                    <a:srgbClr val="C0C0C0"/>
                  </a:outerShdw>
                </a:effectLst>
              </a:rPr>
              <a:t>7.2.3 </a:t>
            </a:r>
            <a:r>
              <a:rPr lang="zh-CN" altLang="en-US" dirty="0" smtClean="0">
                <a:effectLst>
                  <a:outerShdw blurRad="38100" dist="38100" dir="2700000" algn="tl">
                    <a:srgbClr val="C0C0C0"/>
                  </a:outerShdw>
                </a:effectLst>
              </a:rPr>
              <a:t>施密特触发电路的应用</a:t>
            </a:r>
            <a:endParaRPr lang="en-US" altLang="zh-CN" dirty="0" smtClean="0">
              <a:effectLst>
                <a:outerShdw blurRad="38100" dist="38100" dir="2700000" algn="tl">
                  <a:srgbClr val="C0C0C0"/>
                </a:outerShdw>
              </a:effectLst>
            </a:endParaRPr>
          </a:p>
          <a:p>
            <a:pPr>
              <a:buFontTx/>
              <a:buNone/>
            </a:pPr>
            <a:r>
              <a:rPr lang="zh-CN" altLang="en-US" dirty="0" smtClean="0">
                <a:effectLst>
                  <a:outerShdw blurRad="38100" dist="38100" dir="2700000" algn="tl">
                    <a:srgbClr val="C0C0C0"/>
                  </a:outerShdw>
                </a:effectLst>
              </a:rPr>
              <a:t>一、用于波形变换</a:t>
            </a:r>
            <a:r>
              <a:rPr lang="en-US" altLang="zh-CN" dirty="0" smtClean="0">
                <a:effectLst>
                  <a:outerShdw blurRad="38100" dist="38100" dir="2700000" algn="tl">
                    <a:srgbClr val="C0C0C0"/>
                  </a:outerShdw>
                </a:effectLst>
              </a:rPr>
              <a:t>		</a:t>
            </a:r>
            <a:r>
              <a:rPr lang="zh-CN" altLang="en-US" dirty="0" smtClean="0">
                <a:effectLst>
                  <a:outerShdw blurRad="38100" dist="38100" dir="2700000" algn="tl">
                    <a:srgbClr val="C0C0C0"/>
                  </a:outerShdw>
                </a:effectLst>
              </a:rPr>
              <a:t>二、用于鉴幅</a:t>
            </a:r>
            <a:endParaRPr lang="en-US" altLang="zh-CN" dirty="0" smtClean="0">
              <a:effectLst>
                <a:outerShdw blurRad="38100" dist="38100" dir="2700000" algn="tl">
                  <a:srgbClr val="C0C0C0"/>
                </a:outerShdw>
              </a:effectLst>
            </a:endParaRPr>
          </a:p>
          <a:p>
            <a:pPr>
              <a:buFontTx/>
              <a:buNone/>
            </a:pPr>
            <a:endParaRPr lang="zh-CN" altLang="en-US" dirty="0" smtClean="0">
              <a:effectLst>
                <a:outerShdw blurRad="38100" dist="38100" dir="2700000" algn="tl">
                  <a:srgbClr val="C0C0C0"/>
                </a:outerShdw>
              </a:effectLst>
            </a:endParaRPr>
          </a:p>
        </p:txBody>
      </p:sp>
      <p:pic>
        <p:nvPicPr>
          <p:cNvPr id="16386" name="Picture 6" descr="10-2-7"/>
          <p:cNvPicPr>
            <a:picLocks noChangeAspect="1" noChangeArrowheads="1"/>
          </p:cNvPicPr>
          <p:nvPr/>
        </p:nvPicPr>
        <p:blipFill>
          <a:blip r:embed="rId1"/>
          <a:srcRect/>
          <a:stretch>
            <a:fillRect/>
          </a:stretch>
        </p:blipFill>
        <p:spPr bwMode="auto">
          <a:xfrm>
            <a:off x="755650" y="1473518"/>
            <a:ext cx="3521075" cy="3494087"/>
          </a:xfrm>
          <a:prstGeom prst="rect">
            <a:avLst/>
          </a:prstGeom>
          <a:noFill/>
          <a:ln w="9525">
            <a:noFill/>
            <a:miter lim="800000"/>
            <a:headEnd/>
            <a:tailEnd/>
          </a:ln>
        </p:spPr>
      </p:pic>
      <p:pic>
        <p:nvPicPr>
          <p:cNvPr id="16387" name="Picture 7" descr="10-2-9"/>
          <p:cNvPicPr>
            <a:picLocks noChangeAspect="1" noChangeArrowheads="1"/>
          </p:cNvPicPr>
          <p:nvPr/>
        </p:nvPicPr>
        <p:blipFill>
          <a:blip r:embed="rId2"/>
          <a:srcRect/>
          <a:stretch>
            <a:fillRect/>
          </a:stretch>
        </p:blipFill>
        <p:spPr bwMode="auto">
          <a:xfrm>
            <a:off x="4787900" y="1402080"/>
            <a:ext cx="3455988" cy="3441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910" name="Picture 6" descr="10-2-8"/>
          <p:cNvPicPr>
            <a:picLocks noChangeAspect="1" noChangeArrowheads="1"/>
          </p:cNvPicPr>
          <p:nvPr/>
        </p:nvPicPr>
        <p:blipFill>
          <a:blip r:embed="rId1"/>
          <a:srcRect/>
          <a:stretch>
            <a:fillRect/>
          </a:stretch>
        </p:blipFill>
        <p:spPr bwMode="auto">
          <a:xfrm>
            <a:off x="2998470" y="912178"/>
            <a:ext cx="5584825" cy="5418137"/>
          </a:xfrm>
          <a:prstGeom prst="rect">
            <a:avLst/>
          </a:prstGeom>
          <a:noFill/>
          <a:ln w="9525">
            <a:noFill/>
            <a:miter lim="800000"/>
            <a:headEnd/>
            <a:tailEnd/>
          </a:ln>
        </p:spPr>
      </p:pic>
      <p:sp>
        <p:nvSpPr>
          <p:cNvPr id="507906" name="Rectangle 2"/>
          <p:cNvSpPr>
            <a:spLocks noGrp="1" noChangeArrowheads="1"/>
          </p:cNvSpPr>
          <p:nvPr>
            <p:ph idx="1"/>
          </p:nvPr>
        </p:nvSpPr>
        <p:spPr>
          <a:xfrm>
            <a:off x="179388" y="182245"/>
            <a:ext cx="8137525" cy="5584825"/>
          </a:xfrm>
        </p:spPr>
        <p:txBody>
          <a:bodyPr/>
          <a:lstStyle/>
          <a:p>
            <a:pPr>
              <a:buFontTx/>
              <a:buNone/>
            </a:pPr>
            <a:r>
              <a:rPr lang="en-US" altLang="zh-CN" dirty="0" smtClean="0">
                <a:effectLst>
                  <a:outerShdw blurRad="38100" dist="38100" dir="2700000" algn="tl">
                    <a:srgbClr val="C0C0C0"/>
                  </a:outerShdw>
                </a:effectLst>
              </a:rPr>
              <a:t>7.2.3 </a:t>
            </a:r>
            <a:r>
              <a:rPr lang="zh-CN" altLang="en-US" dirty="0" smtClean="0">
                <a:effectLst>
                  <a:outerShdw blurRad="38100" dist="38100" dir="2700000" algn="tl">
                    <a:srgbClr val="C0C0C0"/>
                  </a:outerShdw>
                </a:effectLst>
              </a:rPr>
              <a:t>施密特触发电路的应用</a:t>
            </a:r>
            <a:endParaRPr lang="en-US" altLang="zh-CN" dirty="0" smtClean="0">
              <a:effectLst>
                <a:outerShdw blurRad="38100" dist="38100" dir="2700000" algn="tl">
                  <a:srgbClr val="C0C0C0"/>
                </a:outerShdw>
              </a:effectLst>
            </a:endParaRPr>
          </a:p>
          <a:p>
            <a:pPr>
              <a:buFontTx/>
              <a:buNone/>
            </a:pPr>
            <a:r>
              <a:rPr lang="zh-CN" altLang="en-US" dirty="0" smtClean="0">
                <a:effectLst>
                  <a:outerShdw blurRad="38100" dist="38100" dir="2700000" algn="tl">
                    <a:srgbClr val="C0C0C0"/>
                  </a:outerShdw>
                </a:effectLst>
              </a:rPr>
              <a:t>三、用于脉冲整形</a:t>
            </a:r>
            <a:endParaRPr lang="en-US" altLang="zh-CN" dirty="0" smtClean="0">
              <a:effectLst>
                <a:outerShdw blurRad="38100" dist="38100" dir="2700000" algn="tl">
                  <a:srgbClr val="C0C0C0"/>
                </a:outerShdw>
              </a:effectLst>
            </a:endParaRPr>
          </a:p>
          <a:p>
            <a:pPr>
              <a:buFontTx/>
              <a:buNone/>
            </a:pPr>
            <a:endParaRPr lang="zh-CN" altLang="en-US" dirty="0" smtClean="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7910"/>
                                        </p:tgtEl>
                                        <p:attrNameLst>
                                          <p:attrName>style.visibility</p:attrName>
                                        </p:attrNameLst>
                                      </p:cBhvr>
                                      <p:to>
                                        <p:strVal val="visible"/>
                                      </p:to>
                                    </p:set>
                                    <p:animEffect transition="in" filter="dissolve">
                                      <p:cBhvr>
                                        <p:cTn id="7" dur="500"/>
                                        <p:tgtEl>
                                          <p:spTgt spid="507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8932" name="Picture 4" descr="10-3-5"/>
          <p:cNvPicPr>
            <a:picLocks noChangeAspect="1" noChangeArrowheads="1"/>
          </p:cNvPicPr>
          <p:nvPr/>
        </p:nvPicPr>
        <p:blipFill>
          <a:blip r:embed="rId1"/>
          <a:srcRect/>
          <a:stretch>
            <a:fillRect/>
          </a:stretch>
        </p:blipFill>
        <p:spPr bwMode="auto">
          <a:xfrm>
            <a:off x="3635375" y="3843338"/>
            <a:ext cx="4578350" cy="2014537"/>
          </a:xfrm>
          <a:prstGeom prst="rect">
            <a:avLst/>
          </a:prstGeom>
          <a:noFill/>
          <a:ln w="9525">
            <a:noFill/>
            <a:miter lim="800000"/>
            <a:headEnd/>
            <a:tailEnd/>
          </a:ln>
        </p:spPr>
      </p:pic>
      <p:sp>
        <p:nvSpPr>
          <p:cNvPr id="508930" name="Rectangle 2"/>
          <p:cNvSpPr>
            <a:spLocks noGrp="1" noChangeArrowheads="1"/>
          </p:cNvSpPr>
          <p:nvPr>
            <p:ph idx="1"/>
          </p:nvPr>
        </p:nvSpPr>
        <p:spPr>
          <a:xfrm>
            <a:off x="427038" y="171450"/>
            <a:ext cx="8137525" cy="5656263"/>
          </a:xfrm>
        </p:spPr>
        <p:txBody>
          <a:bodyPr/>
          <a:lstStyle/>
          <a:p>
            <a:pPr>
              <a:buFontTx/>
              <a:buNone/>
            </a:pPr>
            <a:r>
              <a:rPr lang="en-US" altLang="zh-CN" dirty="0" smtClean="0">
                <a:effectLst>
                  <a:outerShdw blurRad="38100" dist="38100" dir="2700000" algn="tl">
                    <a:srgbClr val="C0C0C0"/>
                  </a:outerShdw>
                </a:effectLst>
              </a:rPr>
              <a:t>7.3 </a:t>
            </a:r>
            <a:r>
              <a:rPr lang="zh-CN" altLang="en-US" dirty="0" smtClean="0">
                <a:effectLst>
                  <a:outerShdw blurRad="38100" dist="38100" dir="2700000" algn="tl">
                    <a:srgbClr val="C0C0C0"/>
                  </a:outerShdw>
                </a:effectLst>
              </a:rPr>
              <a:t>单稳态触发电路</a:t>
            </a:r>
            <a:endParaRPr lang="en-US" altLang="zh-CN" dirty="0" smtClean="0">
              <a:effectLst>
                <a:outerShdw blurRad="38100" dist="38100" dir="2700000" algn="tl">
                  <a:srgbClr val="C0C0C0"/>
                </a:outerShdw>
              </a:effectLst>
            </a:endParaRPr>
          </a:p>
          <a:p>
            <a:pPr>
              <a:buFontTx/>
              <a:buNone/>
            </a:pPr>
            <a:r>
              <a:rPr lang="zh-CN" altLang="en-US" sz="2400" dirty="0" smtClean="0">
                <a:effectLst>
                  <a:outerShdw blurRad="38100" dist="38100" dir="2700000" algn="tl">
                    <a:srgbClr val="C0C0C0"/>
                  </a:outerShdw>
                </a:effectLst>
              </a:rPr>
              <a:t>特点：</a:t>
            </a:r>
            <a:endParaRPr lang="zh-CN" altLang="en-US" sz="2400" dirty="0" smtClean="0">
              <a:effectLst>
                <a:outerShdw blurRad="38100" dist="38100" dir="2700000" algn="tl">
                  <a:srgbClr val="C0C0C0"/>
                </a:outerShdw>
              </a:effectLst>
            </a:endParaRPr>
          </a:p>
          <a:p>
            <a:pPr>
              <a:buFontTx/>
              <a:buNone/>
            </a:pPr>
            <a:r>
              <a:rPr lang="en-US" altLang="zh-CN" sz="2800" dirty="0" smtClean="0">
                <a:effectLst>
                  <a:outerShdw blurRad="38100" dist="38100" dir="2700000" algn="tl">
                    <a:srgbClr val="C0C0C0"/>
                  </a:outerShdw>
                </a:effectLst>
                <a:latin typeface="楷体_GB2312" pitchFamily="49" charset="-122"/>
              </a:rPr>
              <a:t>①</a:t>
            </a:r>
            <a:r>
              <a:rPr lang="zh-CN" altLang="en-US" sz="2800" dirty="0" smtClean="0">
                <a:effectLst>
                  <a:outerShdw blurRad="38100" dist="38100" dir="2700000" algn="tl">
                    <a:srgbClr val="C0C0C0"/>
                  </a:outerShdw>
                </a:effectLst>
              </a:rPr>
              <a:t>有一个</a:t>
            </a:r>
            <a:r>
              <a:rPr lang="zh-CN" altLang="en-US" sz="2800" dirty="0" smtClean="0">
                <a:solidFill>
                  <a:srgbClr val="CC0000"/>
                </a:solidFill>
                <a:effectLst>
                  <a:outerShdw blurRad="38100" dist="38100" dir="2700000" algn="tl">
                    <a:srgbClr val="C0C0C0"/>
                  </a:outerShdw>
                </a:effectLst>
              </a:rPr>
              <a:t>稳态</a:t>
            </a:r>
            <a:r>
              <a:rPr lang="zh-CN" altLang="en-US" sz="2800" dirty="0" smtClean="0">
                <a:effectLst>
                  <a:outerShdw blurRad="38100" dist="38100" dir="2700000" algn="tl">
                    <a:srgbClr val="C0C0C0"/>
                  </a:outerShdw>
                </a:effectLst>
              </a:rPr>
              <a:t>和一个</a:t>
            </a:r>
            <a:r>
              <a:rPr lang="zh-CN" altLang="en-US" sz="2800" dirty="0" smtClean="0">
                <a:solidFill>
                  <a:srgbClr val="CC0000"/>
                </a:solidFill>
                <a:effectLst>
                  <a:outerShdw blurRad="38100" dist="38100" dir="2700000" algn="tl">
                    <a:srgbClr val="C0C0C0"/>
                  </a:outerShdw>
                </a:effectLst>
              </a:rPr>
              <a:t>暂稳态</a:t>
            </a:r>
            <a:r>
              <a:rPr lang="zh-CN" altLang="en-US" sz="2400" dirty="0" smtClean="0">
                <a:solidFill>
                  <a:schemeClr val="tx1"/>
                </a:solidFill>
                <a:effectLst>
                  <a:outerShdw blurRad="38100" dist="38100" dir="2700000" algn="tl">
                    <a:srgbClr val="C0C0C0"/>
                  </a:outerShdw>
                </a:effectLst>
              </a:rPr>
              <a:t>。</a:t>
            </a:r>
            <a:endParaRPr lang="zh-CN" altLang="en-US" sz="2400" dirty="0" smtClean="0">
              <a:solidFill>
                <a:schemeClr val="tx1"/>
              </a:solidFill>
              <a:effectLst>
                <a:outerShdw blurRad="38100" dist="38100" dir="2700000" algn="tl">
                  <a:srgbClr val="C0C0C0"/>
                </a:outerShdw>
              </a:effectLst>
            </a:endParaRPr>
          </a:p>
          <a:p>
            <a:pPr>
              <a:buFontTx/>
              <a:buNone/>
            </a:pPr>
            <a:r>
              <a:rPr lang="en-US" altLang="zh-CN" sz="2800" dirty="0" smtClean="0">
                <a:effectLst>
                  <a:outerShdw blurRad="38100" dist="38100" dir="2700000" algn="tl">
                    <a:srgbClr val="C0C0C0"/>
                  </a:outerShdw>
                </a:effectLst>
                <a:latin typeface="楷体_GB2312" pitchFamily="49" charset="-122"/>
              </a:rPr>
              <a:t>②</a:t>
            </a:r>
            <a:r>
              <a:rPr lang="zh-CN" altLang="en-US" sz="2800" dirty="0" smtClean="0">
                <a:effectLst>
                  <a:outerShdw blurRad="38100" dist="38100" dir="2700000" algn="tl">
                    <a:srgbClr val="C0C0C0"/>
                  </a:outerShdw>
                </a:effectLst>
                <a:latin typeface="楷体_GB2312" pitchFamily="49" charset="-122"/>
              </a:rPr>
              <a:t>在外界触发信号作用下，能从</a:t>
            </a:r>
            <a:r>
              <a:rPr lang="zh-CN" altLang="en-US" sz="2800" dirty="0" smtClean="0">
                <a:solidFill>
                  <a:srgbClr val="CC0000"/>
                </a:solidFill>
                <a:effectLst>
                  <a:outerShdw blurRad="38100" dist="38100" dir="2700000" algn="tl">
                    <a:srgbClr val="C0C0C0"/>
                  </a:outerShdw>
                </a:effectLst>
                <a:latin typeface="楷体_GB2312" pitchFamily="49" charset="-122"/>
              </a:rPr>
              <a:t>稳态</a:t>
            </a:r>
            <a:r>
              <a:rPr lang="en-US" altLang="zh-CN" sz="2800" dirty="0" smtClean="0">
                <a:solidFill>
                  <a:srgbClr val="CC0000"/>
                </a:solidFill>
                <a:effectLst>
                  <a:outerShdw blurRad="38100" dist="38100" dir="2700000" algn="tl">
                    <a:srgbClr val="C0C0C0"/>
                  </a:outerShdw>
                </a:effectLst>
                <a:latin typeface="楷体_GB2312" pitchFamily="49" charset="-122"/>
              </a:rPr>
              <a:t>→</a:t>
            </a:r>
            <a:r>
              <a:rPr lang="zh-CN" altLang="en-US" sz="2800" dirty="0" smtClean="0">
                <a:solidFill>
                  <a:srgbClr val="CC0000"/>
                </a:solidFill>
                <a:effectLst>
                  <a:outerShdw blurRad="38100" dist="38100" dir="2700000" algn="tl">
                    <a:srgbClr val="C0C0C0"/>
                  </a:outerShdw>
                </a:effectLst>
                <a:latin typeface="楷体_GB2312" pitchFamily="49" charset="-122"/>
              </a:rPr>
              <a:t>暂稳态</a:t>
            </a:r>
            <a:r>
              <a:rPr lang="zh-CN" altLang="en-US" sz="2800" dirty="0" smtClean="0">
                <a:effectLst>
                  <a:outerShdw blurRad="38100" dist="38100" dir="2700000" algn="tl">
                    <a:srgbClr val="C0C0C0"/>
                  </a:outerShdw>
                </a:effectLst>
                <a:latin typeface="楷体_GB2312" pitchFamily="49" charset="-122"/>
              </a:rPr>
              <a:t>，维持一段时间后</a:t>
            </a:r>
            <a:r>
              <a:rPr lang="zh-CN" altLang="en-US" sz="2800" dirty="0" smtClean="0">
                <a:solidFill>
                  <a:srgbClr val="CC0000"/>
                </a:solidFill>
                <a:effectLst>
                  <a:outerShdw blurRad="38100" dist="38100" dir="2700000" algn="tl">
                    <a:srgbClr val="C0C0C0"/>
                  </a:outerShdw>
                </a:effectLst>
                <a:latin typeface="楷体_GB2312" pitchFamily="49" charset="-122"/>
              </a:rPr>
              <a:t>自动</a:t>
            </a:r>
            <a:r>
              <a:rPr lang="zh-CN" altLang="en-US" sz="2400" dirty="0" smtClean="0">
                <a:effectLst>
                  <a:outerShdw blurRad="38100" dist="38100" dir="2700000" algn="tl">
                    <a:srgbClr val="C0C0C0"/>
                  </a:outerShdw>
                </a:effectLst>
                <a:latin typeface="楷体_GB2312" pitchFamily="49" charset="-122"/>
              </a:rPr>
              <a:t>返回稳态。</a:t>
            </a:r>
            <a:endParaRPr lang="zh-CN" altLang="en-US" sz="2400" dirty="0" smtClean="0">
              <a:effectLst>
                <a:outerShdw blurRad="38100" dist="38100" dir="2700000" algn="tl">
                  <a:srgbClr val="C0C0C0"/>
                </a:outerShdw>
              </a:effectLst>
              <a:latin typeface="楷体_GB2312" pitchFamily="49" charset="-122"/>
            </a:endParaRPr>
          </a:p>
          <a:p>
            <a:pPr>
              <a:buFontTx/>
              <a:buNone/>
            </a:pPr>
            <a:r>
              <a:rPr lang="en-US" altLang="zh-CN" sz="2800" dirty="0" smtClean="0">
                <a:effectLst>
                  <a:outerShdw blurRad="38100" dist="38100" dir="2700000" algn="tl">
                    <a:srgbClr val="C0C0C0"/>
                  </a:outerShdw>
                </a:effectLst>
                <a:latin typeface="楷体_GB2312" pitchFamily="49" charset="-122"/>
              </a:rPr>
              <a:t>③</a:t>
            </a:r>
            <a:r>
              <a:rPr lang="zh-CN" altLang="en-US" sz="2400" dirty="0" smtClean="0">
                <a:effectLst>
                  <a:outerShdw blurRad="38100" dist="38100" dir="2700000" algn="tl">
                    <a:srgbClr val="C0C0C0"/>
                  </a:outerShdw>
                </a:effectLst>
                <a:latin typeface="楷体_GB2312" pitchFamily="49" charset="-122"/>
              </a:rPr>
              <a:t>暂稳态维持的时间长短取决于电路内部参数。</a:t>
            </a:r>
            <a:endParaRPr lang="zh-CN" altLang="en-US" sz="2400" dirty="0" smtClean="0">
              <a:effectLst>
                <a:outerShdw blurRad="38100" dist="38100" dir="2700000" algn="tl">
                  <a:srgbClr val="C0C0C0"/>
                </a:outerShdw>
              </a:effectLst>
              <a:latin typeface="楷体_GB2312" pitchFamily="49" charset="-122"/>
            </a:endParaRPr>
          </a:p>
          <a:p>
            <a:pPr>
              <a:buFontTx/>
              <a:buNone/>
            </a:pPr>
            <a:endParaRPr lang="zh-CN" altLang="en-US" sz="2000" dirty="0" smtClean="0">
              <a:effectLst>
                <a:outerShdw blurRad="38100" dist="38100" dir="2700000" algn="tl">
                  <a:srgbClr val="C0C0C0"/>
                </a:outerShdw>
              </a:effectLst>
              <a:latin typeface="楷体_GB2312" pitchFamily="49" charset="-122"/>
            </a:endParaRPr>
          </a:p>
          <a:p>
            <a:pPr>
              <a:buFontTx/>
              <a:buNone/>
            </a:pPr>
            <a:r>
              <a:rPr lang="en-US" altLang="zh-CN" sz="2800" dirty="0" smtClean="0">
                <a:effectLst>
                  <a:outerShdw blurRad="38100" dist="38100" dir="2700000" algn="tl">
                    <a:srgbClr val="C0C0C0"/>
                  </a:outerShdw>
                </a:effectLst>
              </a:rPr>
              <a:t>7.3.1  </a:t>
            </a:r>
            <a:r>
              <a:rPr lang="zh-CN" altLang="en-US" sz="2400" dirty="0" smtClean="0">
                <a:effectLst>
                  <a:outerShdw blurRad="38100" dist="38100" dir="2700000" algn="tl">
                    <a:srgbClr val="C0C0C0"/>
                  </a:outerShdw>
                </a:effectLst>
              </a:rPr>
              <a:t>用门电路组成的单稳态触发电路</a:t>
            </a:r>
            <a:endParaRPr lang="zh-CN" altLang="en-US" sz="2400" dirty="0" smtClean="0">
              <a:effectLst>
                <a:outerShdw blurRad="38100" dist="38100" dir="2700000" algn="tl">
                  <a:srgbClr val="C0C0C0"/>
                </a:outerShdw>
              </a:effectLst>
            </a:endParaRPr>
          </a:p>
          <a:p>
            <a:pPr>
              <a:buFontTx/>
              <a:buNone/>
            </a:pPr>
            <a:r>
              <a:rPr lang="zh-CN" altLang="en-US" sz="2400" dirty="0" smtClean="0">
                <a:effectLst>
                  <a:outerShdw blurRad="38100" dist="38100" dir="2700000" algn="tl">
                    <a:srgbClr val="C0C0C0"/>
                  </a:outerShdw>
                </a:effectLst>
              </a:rPr>
              <a:t>一、积分型</a:t>
            </a:r>
            <a:endParaRPr lang="zh-CN" altLang="en-US" sz="2400" dirty="0" smtClean="0">
              <a:effectLst>
                <a:outerShdw blurRad="38100" dist="38100" dir="2700000" algn="tl">
                  <a:srgbClr val="C0C0C0"/>
                </a:outerShdw>
              </a:effectLst>
            </a:endParaRPr>
          </a:p>
          <a:p>
            <a:pPr>
              <a:buFontTx/>
              <a:buNone/>
            </a:pPr>
            <a:r>
              <a:rPr lang="en-US" altLang="zh-CN" sz="2800" dirty="0" smtClean="0">
                <a:effectLst>
                  <a:outerShdw blurRad="38100" dist="38100" dir="2700000" algn="tl">
                    <a:srgbClr val="C0C0C0"/>
                  </a:outerShdw>
                </a:effectLst>
              </a:rPr>
              <a:t>G1</a:t>
            </a:r>
            <a:r>
              <a:rPr lang="zh-CN" altLang="en-US" sz="2800" dirty="0" smtClean="0">
                <a:effectLst>
                  <a:outerShdw blurRad="38100" dist="38100" dir="2700000" algn="tl">
                    <a:srgbClr val="C0C0C0"/>
                  </a:outerShdw>
                </a:effectLst>
              </a:rPr>
              <a:t>和</a:t>
            </a:r>
            <a:r>
              <a:rPr lang="en-US" altLang="zh-CN" sz="2800" dirty="0" smtClean="0">
                <a:effectLst>
                  <a:outerShdw blurRad="38100" dist="38100" dir="2700000" algn="tl">
                    <a:srgbClr val="C0C0C0"/>
                  </a:outerShdw>
                </a:effectLst>
              </a:rPr>
              <a:t>G2</a:t>
            </a:r>
            <a:r>
              <a:rPr lang="zh-CN" altLang="en-US" sz="2800" dirty="0" smtClean="0">
                <a:effectLst>
                  <a:outerShdw blurRad="38100" dist="38100" dir="2700000" algn="tl">
                    <a:srgbClr val="C0C0C0"/>
                  </a:outerShdw>
                </a:effectLst>
              </a:rPr>
              <a:t>为</a:t>
            </a:r>
            <a:r>
              <a:rPr lang="en-US" altLang="zh-CN" sz="2800" dirty="0" smtClean="0">
                <a:effectLst>
                  <a:outerShdw blurRad="38100" dist="38100" dir="2700000" algn="tl">
                    <a:srgbClr val="C0C0C0"/>
                  </a:outerShdw>
                </a:effectLst>
              </a:rPr>
              <a:t>TTL</a:t>
            </a:r>
            <a:r>
              <a:rPr lang="zh-CN" altLang="en-US" sz="2400" dirty="0" smtClean="0">
                <a:effectLst>
                  <a:outerShdw blurRad="38100" dist="38100" dir="2700000" algn="tl">
                    <a:srgbClr val="C0C0C0"/>
                  </a:outerShdw>
                </a:effectLst>
              </a:rPr>
              <a:t>门</a:t>
            </a:r>
            <a:endParaRPr lang="zh-CN" altLang="en-US" sz="2400" dirty="0" smtClean="0">
              <a:effectLst>
                <a:outerShdw blurRad="38100" dist="38100" dir="2700000" algn="tl">
                  <a:srgbClr val="C0C0C0"/>
                </a:outerShdw>
              </a:effectLst>
            </a:endParaRPr>
          </a:p>
          <a:p>
            <a:pPr>
              <a:buFontTx/>
              <a:buNone/>
            </a:pPr>
            <a:r>
              <a:rPr lang="en-US" altLang="zh-CN" sz="2800" dirty="0" smtClean="0">
                <a:effectLst>
                  <a:outerShdw blurRad="38100" dist="38100" dir="2700000" algn="tl">
                    <a:srgbClr val="C0C0C0"/>
                  </a:outerShdw>
                </a:effectLst>
              </a:rPr>
              <a:t>1</a:t>
            </a:r>
            <a:r>
              <a:rPr lang="zh-CN" altLang="en-US" sz="2800" dirty="0" smtClean="0">
                <a:effectLst>
                  <a:outerShdw blurRad="38100" dist="38100" dir="2700000" algn="tl">
                    <a:srgbClr val="C0C0C0"/>
                  </a:outerShdw>
                </a:effectLst>
              </a:rPr>
              <a:t>、原理分析</a:t>
            </a:r>
            <a:endParaRPr lang="zh-CN" altLang="en-US" sz="2800" dirty="0" smtClean="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508930">
                                            <p:txEl>
                                              <p:pRg st="2" end="2"/>
                                            </p:txEl>
                                          </p:spTgt>
                                        </p:tgtEl>
                                        <p:attrNameLst>
                                          <p:attrName>style.visibility</p:attrName>
                                        </p:attrNameLst>
                                      </p:cBhvr>
                                      <p:to>
                                        <p:strVal val="visible"/>
                                      </p:to>
                                    </p:set>
                                    <p:anim calcmode="lin" valueType="num">
                                      <p:cBhvr>
                                        <p:cTn id="7" dur="1000" fill="hold"/>
                                        <p:tgtEl>
                                          <p:spTgt spid="508930">
                                            <p:txEl>
                                              <p:pRg st="2" end="2"/>
                                            </p:txEl>
                                          </p:spTgt>
                                        </p:tgtEl>
                                        <p:attrNameLst>
                                          <p:attrName>ppt_x</p:attrName>
                                        </p:attrNameLst>
                                      </p:cBhvr>
                                      <p:tavLst>
                                        <p:tav tm="0">
                                          <p:val>
                                            <p:strVal val="#ppt_x-.2"/>
                                          </p:val>
                                        </p:tav>
                                        <p:tav tm="100000">
                                          <p:val>
                                            <p:strVal val="#ppt_x"/>
                                          </p:val>
                                        </p:tav>
                                      </p:tavLst>
                                    </p:anim>
                                    <p:anim calcmode="lin" valueType="num">
                                      <p:cBhvr>
                                        <p:cTn id="8" dur="1000" fill="hold"/>
                                        <p:tgtEl>
                                          <p:spTgt spid="508930">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508930">
                                            <p:txEl>
                                              <p:pRg st="2" end="2"/>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508930">
                                            <p:txEl>
                                              <p:pRg st="3" end="3"/>
                                            </p:txEl>
                                          </p:spTgt>
                                        </p:tgtEl>
                                        <p:attrNameLst>
                                          <p:attrName>style.visibility</p:attrName>
                                        </p:attrNameLst>
                                      </p:cBhvr>
                                      <p:to>
                                        <p:strVal val="visible"/>
                                      </p:to>
                                    </p:set>
                                    <p:anim calcmode="lin" valueType="num">
                                      <p:cBhvr>
                                        <p:cTn id="14" dur="1000" fill="hold"/>
                                        <p:tgtEl>
                                          <p:spTgt spid="508930">
                                            <p:txEl>
                                              <p:pRg st="3" end="3"/>
                                            </p:txEl>
                                          </p:spTgt>
                                        </p:tgtEl>
                                        <p:attrNameLst>
                                          <p:attrName>ppt_x</p:attrName>
                                        </p:attrNameLst>
                                      </p:cBhvr>
                                      <p:tavLst>
                                        <p:tav tm="0">
                                          <p:val>
                                            <p:strVal val="#ppt_x-.2"/>
                                          </p:val>
                                        </p:tav>
                                        <p:tav tm="100000">
                                          <p:val>
                                            <p:strVal val="#ppt_x"/>
                                          </p:val>
                                        </p:tav>
                                      </p:tavLst>
                                    </p:anim>
                                    <p:anim calcmode="lin" valueType="num">
                                      <p:cBhvr>
                                        <p:cTn id="15" dur="1000" fill="hold"/>
                                        <p:tgtEl>
                                          <p:spTgt spid="508930">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50893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508930">
                                            <p:txEl>
                                              <p:pRg st="4" end="4"/>
                                            </p:txEl>
                                          </p:spTgt>
                                        </p:tgtEl>
                                        <p:attrNameLst>
                                          <p:attrName>style.visibility</p:attrName>
                                        </p:attrNameLst>
                                      </p:cBhvr>
                                      <p:to>
                                        <p:strVal val="visible"/>
                                      </p:to>
                                    </p:set>
                                    <p:anim calcmode="lin" valueType="num">
                                      <p:cBhvr>
                                        <p:cTn id="21" dur="1000" fill="hold"/>
                                        <p:tgtEl>
                                          <p:spTgt spid="508930">
                                            <p:txEl>
                                              <p:pRg st="4" end="4"/>
                                            </p:txEl>
                                          </p:spTgt>
                                        </p:tgtEl>
                                        <p:attrNameLst>
                                          <p:attrName>ppt_x</p:attrName>
                                        </p:attrNameLst>
                                      </p:cBhvr>
                                      <p:tavLst>
                                        <p:tav tm="0">
                                          <p:val>
                                            <p:strVal val="#ppt_x-.2"/>
                                          </p:val>
                                        </p:tav>
                                        <p:tav tm="100000">
                                          <p:val>
                                            <p:strVal val="#ppt_x"/>
                                          </p:val>
                                        </p:tav>
                                      </p:tavLst>
                                    </p:anim>
                                    <p:anim calcmode="lin" valueType="num">
                                      <p:cBhvr>
                                        <p:cTn id="22" dur="1000" fill="hold"/>
                                        <p:tgtEl>
                                          <p:spTgt spid="508930">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23" dur="1000"/>
                                        <p:tgtEl>
                                          <p:spTgt spid="508930">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nodeType="clickEffect">
                                  <p:stCondLst>
                                    <p:cond delay="0"/>
                                  </p:stCondLst>
                                  <p:childTnLst>
                                    <p:set>
                                      <p:cBhvr>
                                        <p:cTn id="27" dur="1" fill="hold">
                                          <p:stCondLst>
                                            <p:cond delay="0"/>
                                          </p:stCondLst>
                                        </p:cTn>
                                        <p:tgtEl>
                                          <p:spTgt spid="508930">
                                            <p:txEl>
                                              <p:pRg st="6" end="6"/>
                                            </p:txEl>
                                          </p:spTgt>
                                        </p:tgtEl>
                                        <p:attrNameLst>
                                          <p:attrName>style.visibility</p:attrName>
                                        </p:attrNameLst>
                                      </p:cBhvr>
                                      <p:to>
                                        <p:strVal val="visible"/>
                                      </p:to>
                                    </p:set>
                                    <p:anim calcmode="lin" valueType="num">
                                      <p:cBhvr>
                                        <p:cTn id="28" dur="1000" fill="hold"/>
                                        <p:tgtEl>
                                          <p:spTgt spid="508930">
                                            <p:txEl>
                                              <p:pRg st="6" end="6"/>
                                            </p:txEl>
                                          </p:spTgt>
                                        </p:tgtEl>
                                        <p:attrNameLst>
                                          <p:attrName>ppt_x</p:attrName>
                                        </p:attrNameLst>
                                      </p:cBhvr>
                                      <p:tavLst>
                                        <p:tav tm="0">
                                          <p:val>
                                            <p:strVal val="#ppt_x-.2"/>
                                          </p:val>
                                        </p:tav>
                                        <p:tav tm="100000">
                                          <p:val>
                                            <p:strVal val="#ppt_x"/>
                                          </p:val>
                                        </p:tav>
                                      </p:tavLst>
                                    </p:anim>
                                    <p:anim calcmode="lin" valueType="num">
                                      <p:cBhvr>
                                        <p:cTn id="29" dur="1000" fill="hold"/>
                                        <p:tgtEl>
                                          <p:spTgt spid="508930">
                                            <p:txEl>
                                              <p:pRg st="6" end="6"/>
                                            </p:txEl>
                                          </p:spTgt>
                                        </p:tgtEl>
                                        <p:attrNameLst>
                                          <p:attrName>ppt_y</p:attrName>
                                        </p:attrNameLst>
                                      </p:cBhvr>
                                      <p:tavLst>
                                        <p:tav tm="0">
                                          <p:val>
                                            <p:strVal val="#ppt_y"/>
                                          </p:val>
                                        </p:tav>
                                        <p:tav tm="100000">
                                          <p:val>
                                            <p:strVal val="#ppt_y"/>
                                          </p:val>
                                        </p:tav>
                                      </p:tavLst>
                                    </p:anim>
                                    <p:animEffect transition="in" filter="wipe(right)" prLst="gradientSize: 0.1">
                                      <p:cBhvr>
                                        <p:cTn id="30" dur="1000"/>
                                        <p:tgtEl>
                                          <p:spTgt spid="508930">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9" presetClass="entr" presetSubtype="0" fill="hold" nodeType="clickEffect">
                                  <p:stCondLst>
                                    <p:cond delay="0"/>
                                  </p:stCondLst>
                                  <p:childTnLst>
                                    <p:set>
                                      <p:cBhvr>
                                        <p:cTn id="34" dur="1" fill="hold">
                                          <p:stCondLst>
                                            <p:cond delay="0"/>
                                          </p:stCondLst>
                                        </p:cTn>
                                        <p:tgtEl>
                                          <p:spTgt spid="508930">
                                            <p:txEl>
                                              <p:pRg st="7" end="7"/>
                                            </p:txEl>
                                          </p:spTgt>
                                        </p:tgtEl>
                                        <p:attrNameLst>
                                          <p:attrName>style.visibility</p:attrName>
                                        </p:attrNameLst>
                                      </p:cBhvr>
                                      <p:to>
                                        <p:strVal val="visible"/>
                                      </p:to>
                                    </p:set>
                                    <p:anim calcmode="lin" valueType="num">
                                      <p:cBhvr>
                                        <p:cTn id="35" dur="1000" fill="hold"/>
                                        <p:tgtEl>
                                          <p:spTgt spid="508930">
                                            <p:txEl>
                                              <p:pRg st="7" end="7"/>
                                            </p:txEl>
                                          </p:spTgt>
                                        </p:tgtEl>
                                        <p:attrNameLst>
                                          <p:attrName>ppt_x</p:attrName>
                                        </p:attrNameLst>
                                      </p:cBhvr>
                                      <p:tavLst>
                                        <p:tav tm="0">
                                          <p:val>
                                            <p:strVal val="#ppt_x-.2"/>
                                          </p:val>
                                        </p:tav>
                                        <p:tav tm="100000">
                                          <p:val>
                                            <p:strVal val="#ppt_x"/>
                                          </p:val>
                                        </p:tav>
                                      </p:tavLst>
                                    </p:anim>
                                    <p:anim calcmode="lin" valueType="num">
                                      <p:cBhvr>
                                        <p:cTn id="36" dur="1000" fill="hold"/>
                                        <p:tgtEl>
                                          <p:spTgt spid="508930">
                                            <p:txEl>
                                              <p:pRg st="7" end="7"/>
                                            </p:txEl>
                                          </p:spTgt>
                                        </p:tgtEl>
                                        <p:attrNameLst>
                                          <p:attrName>ppt_y</p:attrName>
                                        </p:attrNameLst>
                                      </p:cBhvr>
                                      <p:tavLst>
                                        <p:tav tm="0">
                                          <p:val>
                                            <p:strVal val="#ppt_y"/>
                                          </p:val>
                                        </p:tav>
                                        <p:tav tm="100000">
                                          <p:val>
                                            <p:strVal val="#ppt_y"/>
                                          </p:val>
                                        </p:tav>
                                      </p:tavLst>
                                    </p:anim>
                                    <p:animEffect transition="in" filter="wipe(right)" prLst="gradientSize: 0.1">
                                      <p:cBhvr>
                                        <p:cTn id="37" dur="1000"/>
                                        <p:tgtEl>
                                          <p:spTgt spid="508930">
                                            <p:txEl>
                                              <p:pRg st="7" end="7"/>
                                            </p:txEl>
                                          </p:spTgt>
                                        </p:tgtEl>
                                      </p:cBhvr>
                                    </p:animEffect>
                                  </p:childTnLst>
                                </p:cTn>
                              </p:par>
                              <p:par>
                                <p:cTn id="38" presetID="29" presetClass="entr" presetSubtype="0" fill="hold" nodeType="withEffect">
                                  <p:stCondLst>
                                    <p:cond delay="0"/>
                                  </p:stCondLst>
                                  <p:childTnLst>
                                    <p:set>
                                      <p:cBhvr>
                                        <p:cTn id="39" dur="1" fill="hold">
                                          <p:stCondLst>
                                            <p:cond delay="0"/>
                                          </p:stCondLst>
                                        </p:cTn>
                                        <p:tgtEl>
                                          <p:spTgt spid="508930">
                                            <p:txEl>
                                              <p:pRg st="8" end="8"/>
                                            </p:txEl>
                                          </p:spTgt>
                                        </p:tgtEl>
                                        <p:attrNameLst>
                                          <p:attrName>style.visibility</p:attrName>
                                        </p:attrNameLst>
                                      </p:cBhvr>
                                      <p:to>
                                        <p:strVal val="visible"/>
                                      </p:to>
                                    </p:set>
                                    <p:anim calcmode="lin" valueType="num">
                                      <p:cBhvr>
                                        <p:cTn id="40" dur="1000" fill="hold"/>
                                        <p:tgtEl>
                                          <p:spTgt spid="508930">
                                            <p:txEl>
                                              <p:pRg st="8" end="8"/>
                                            </p:txEl>
                                          </p:spTgt>
                                        </p:tgtEl>
                                        <p:attrNameLst>
                                          <p:attrName>ppt_x</p:attrName>
                                        </p:attrNameLst>
                                      </p:cBhvr>
                                      <p:tavLst>
                                        <p:tav tm="0">
                                          <p:val>
                                            <p:strVal val="#ppt_x-.2"/>
                                          </p:val>
                                        </p:tav>
                                        <p:tav tm="100000">
                                          <p:val>
                                            <p:strVal val="#ppt_x"/>
                                          </p:val>
                                        </p:tav>
                                      </p:tavLst>
                                    </p:anim>
                                    <p:anim calcmode="lin" valueType="num">
                                      <p:cBhvr>
                                        <p:cTn id="41" dur="1000" fill="hold"/>
                                        <p:tgtEl>
                                          <p:spTgt spid="508930">
                                            <p:txEl>
                                              <p:pRg st="8" end="8"/>
                                            </p:txEl>
                                          </p:spTgt>
                                        </p:tgtEl>
                                        <p:attrNameLst>
                                          <p:attrName>ppt_y</p:attrName>
                                        </p:attrNameLst>
                                      </p:cBhvr>
                                      <p:tavLst>
                                        <p:tav tm="0">
                                          <p:val>
                                            <p:strVal val="#ppt_y"/>
                                          </p:val>
                                        </p:tav>
                                        <p:tav tm="100000">
                                          <p:val>
                                            <p:strVal val="#ppt_y"/>
                                          </p:val>
                                        </p:tav>
                                      </p:tavLst>
                                    </p:anim>
                                    <p:animEffect transition="in" filter="wipe(right)" prLst="gradientSize: 0.1">
                                      <p:cBhvr>
                                        <p:cTn id="42" dur="1000"/>
                                        <p:tgtEl>
                                          <p:spTgt spid="508930">
                                            <p:txEl>
                                              <p:pRg st="8" end="8"/>
                                            </p:txEl>
                                          </p:spTgt>
                                        </p:tgtEl>
                                      </p:cBhvr>
                                    </p:animEffect>
                                  </p:childTnLst>
                                </p:cTn>
                              </p:par>
                              <p:par>
                                <p:cTn id="43" presetID="29" presetClass="entr" presetSubtype="0" fill="hold" nodeType="withEffect">
                                  <p:stCondLst>
                                    <p:cond delay="0"/>
                                  </p:stCondLst>
                                  <p:childTnLst>
                                    <p:set>
                                      <p:cBhvr>
                                        <p:cTn id="44" dur="1" fill="hold">
                                          <p:stCondLst>
                                            <p:cond delay="0"/>
                                          </p:stCondLst>
                                        </p:cTn>
                                        <p:tgtEl>
                                          <p:spTgt spid="508932"/>
                                        </p:tgtEl>
                                        <p:attrNameLst>
                                          <p:attrName>style.visibility</p:attrName>
                                        </p:attrNameLst>
                                      </p:cBhvr>
                                      <p:to>
                                        <p:strVal val="visible"/>
                                      </p:to>
                                    </p:set>
                                    <p:anim calcmode="lin" valueType="num">
                                      <p:cBhvr>
                                        <p:cTn id="45" dur="1000" fill="hold"/>
                                        <p:tgtEl>
                                          <p:spTgt spid="508932"/>
                                        </p:tgtEl>
                                        <p:attrNameLst>
                                          <p:attrName>ppt_x</p:attrName>
                                        </p:attrNameLst>
                                      </p:cBhvr>
                                      <p:tavLst>
                                        <p:tav tm="0">
                                          <p:val>
                                            <p:strVal val="#ppt_x-.2"/>
                                          </p:val>
                                        </p:tav>
                                        <p:tav tm="100000">
                                          <p:val>
                                            <p:strVal val="#ppt_x"/>
                                          </p:val>
                                        </p:tav>
                                      </p:tavLst>
                                    </p:anim>
                                    <p:anim calcmode="lin" valueType="num">
                                      <p:cBhvr>
                                        <p:cTn id="46" dur="1000" fill="hold"/>
                                        <p:tgtEl>
                                          <p:spTgt spid="508932"/>
                                        </p:tgtEl>
                                        <p:attrNameLst>
                                          <p:attrName>ppt_y</p:attrName>
                                        </p:attrNameLst>
                                      </p:cBhvr>
                                      <p:tavLst>
                                        <p:tav tm="0">
                                          <p:val>
                                            <p:strVal val="#ppt_y"/>
                                          </p:val>
                                        </p:tav>
                                        <p:tav tm="100000">
                                          <p:val>
                                            <p:strVal val="#ppt_y"/>
                                          </p:val>
                                        </p:tav>
                                      </p:tavLst>
                                    </p:anim>
                                    <p:animEffect transition="in" filter="wipe(right)" prLst="gradientSize: 0.1">
                                      <p:cBhvr>
                                        <p:cTn id="47" dur="1000"/>
                                        <p:tgtEl>
                                          <p:spTgt spid="508932"/>
                                        </p:tgtEl>
                                      </p:cBhvr>
                                    </p:animEffect>
                                  </p:childTnLst>
                                </p:cTn>
                              </p:par>
                            </p:childTnLst>
                          </p:cTn>
                        </p:par>
                      </p:childTnLst>
                    </p:cTn>
                  </p:par>
                  <p:par>
                    <p:cTn id="48" fill="hold">
                      <p:stCondLst>
                        <p:cond delay="indefinite"/>
                      </p:stCondLst>
                      <p:childTnLst>
                        <p:par>
                          <p:cTn id="49" fill="hold">
                            <p:stCondLst>
                              <p:cond delay="0"/>
                            </p:stCondLst>
                            <p:childTnLst>
                              <p:par>
                                <p:cTn id="50" presetID="29" presetClass="entr" presetSubtype="0" fill="hold" nodeType="clickEffect">
                                  <p:stCondLst>
                                    <p:cond delay="0"/>
                                  </p:stCondLst>
                                  <p:childTnLst>
                                    <p:set>
                                      <p:cBhvr>
                                        <p:cTn id="51" dur="1" fill="hold">
                                          <p:stCondLst>
                                            <p:cond delay="0"/>
                                          </p:stCondLst>
                                        </p:cTn>
                                        <p:tgtEl>
                                          <p:spTgt spid="508930">
                                            <p:txEl>
                                              <p:pRg st="9" end="9"/>
                                            </p:txEl>
                                          </p:spTgt>
                                        </p:tgtEl>
                                        <p:attrNameLst>
                                          <p:attrName>style.visibility</p:attrName>
                                        </p:attrNameLst>
                                      </p:cBhvr>
                                      <p:to>
                                        <p:strVal val="visible"/>
                                      </p:to>
                                    </p:set>
                                    <p:anim calcmode="lin" valueType="num">
                                      <p:cBhvr>
                                        <p:cTn id="52" dur="1000" fill="hold"/>
                                        <p:tgtEl>
                                          <p:spTgt spid="508930">
                                            <p:txEl>
                                              <p:pRg st="9" end="9"/>
                                            </p:txEl>
                                          </p:spTgt>
                                        </p:tgtEl>
                                        <p:attrNameLst>
                                          <p:attrName>ppt_x</p:attrName>
                                        </p:attrNameLst>
                                      </p:cBhvr>
                                      <p:tavLst>
                                        <p:tav tm="0">
                                          <p:val>
                                            <p:strVal val="#ppt_x-.2"/>
                                          </p:val>
                                        </p:tav>
                                        <p:tav tm="100000">
                                          <p:val>
                                            <p:strVal val="#ppt_x"/>
                                          </p:val>
                                        </p:tav>
                                      </p:tavLst>
                                    </p:anim>
                                    <p:anim calcmode="lin" valueType="num">
                                      <p:cBhvr>
                                        <p:cTn id="53" dur="1000" fill="hold"/>
                                        <p:tgtEl>
                                          <p:spTgt spid="508930">
                                            <p:txEl>
                                              <p:pRg st="9" end="9"/>
                                            </p:txEl>
                                          </p:spTgt>
                                        </p:tgtEl>
                                        <p:attrNameLst>
                                          <p:attrName>ppt_y</p:attrName>
                                        </p:attrNameLst>
                                      </p:cBhvr>
                                      <p:tavLst>
                                        <p:tav tm="0">
                                          <p:val>
                                            <p:strVal val="#ppt_y"/>
                                          </p:val>
                                        </p:tav>
                                        <p:tav tm="100000">
                                          <p:val>
                                            <p:strVal val="#ppt_y"/>
                                          </p:val>
                                        </p:tav>
                                      </p:tavLst>
                                    </p:anim>
                                    <p:animEffect transition="in" filter="wipe(right)" prLst="gradientSize: 0.1">
                                      <p:cBhvr>
                                        <p:cTn id="54" dur="1000"/>
                                        <p:tgtEl>
                                          <p:spTgt spid="50893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9956" name="Object 4"/>
          <p:cNvGraphicFramePr>
            <a:graphicFrameLocks noChangeAspect="1"/>
          </p:cNvGraphicFramePr>
          <p:nvPr/>
        </p:nvGraphicFramePr>
        <p:xfrm>
          <a:off x="115888" y="2586990"/>
          <a:ext cx="5965825" cy="458788"/>
        </p:xfrm>
        <a:graphic>
          <a:graphicData uri="http://schemas.openxmlformats.org/presentationml/2006/ole">
            <mc:AlternateContent xmlns:mc="http://schemas.openxmlformats.org/markup-compatibility/2006">
              <mc:Choice xmlns:v="urn:schemas-microsoft-com:vml" Requires="v">
                <p:oleObj spid="_x0000_s9217" name="公式" r:id="rId1" imgW="71018400" imgH="5486400" progId="Equation.3">
                  <p:embed/>
                </p:oleObj>
              </mc:Choice>
              <mc:Fallback>
                <p:oleObj name="公式" r:id="rId1" imgW="71018400" imgH="5486400" progId="Equation.3">
                  <p:embed/>
                  <p:pic>
                    <p:nvPicPr>
                      <p:cNvPr id="0" name="Object 4"/>
                      <p:cNvPicPr>
                        <a:picLocks noChangeAspect="1"/>
                      </p:cNvPicPr>
                      <p:nvPr/>
                    </p:nvPicPr>
                    <p:blipFill>
                      <a:blip r:embed="rId2"/>
                      <a:stretch>
                        <a:fillRect/>
                      </a:stretch>
                    </p:blipFill>
                    <p:spPr>
                      <a:xfrm>
                        <a:off x="115888" y="2586990"/>
                        <a:ext cx="5965825" cy="458788"/>
                      </a:xfrm>
                      <a:prstGeom prst="rect">
                        <a:avLst/>
                      </a:prstGeom>
                      <a:noFill/>
                      <a:ln w="9525">
                        <a:noFill/>
                      </a:ln>
                    </p:spPr>
                  </p:pic>
                </p:oleObj>
              </mc:Fallback>
            </mc:AlternateContent>
          </a:graphicData>
        </a:graphic>
      </p:graphicFrame>
      <p:graphicFrame>
        <p:nvGraphicFramePr>
          <p:cNvPr id="509957" name="Object 5"/>
          <p:cNvGraphicFramePr>
            <a:graphicFrameLocks noChangeAspect="1"/>
          </p:cNvGraphicFramePr>
          <p:nvPr/>
        </p:nvGraphicFramePr>
        <p:xfrm>
          <a:off x="114300" y="3161665"/>
          <a:ext cx="6827838" cy="487363"/>
        </p:xfrm>
        <a:graphic>
          <a:graphicData uri="http://schemas.openxmlformats.org/presentationml/2006/ole">
            <mc:AlternateContent xmlns:mc="http://schemas.openxmlformats.org/markup-compatibility/2006">
              <mc:Choice xmlns:v="urn:schemas-microsoft-com:vml" Requires="v">
                <p:oleObj spid="_x0000_s9218" name="公式" r:id="rId3" imgW="81076800" imgH="5791200" progId="Equation.3">
                  <p:embed/>
                </p:oleObj>
              </mc:Choice>
              <mc:Fallback>
                <p:oleObj name="公式" r:id="rId3" imgW="81076800" imgH="5791200" progId="Equation.3">
                  <p:embed/>
                  <p:pic>
                    <p:nvPicPr>
                      <p:cNvPr id="0" name="Object 5"/>
                      <p:cNvPicPr>
                        <a:picLocks noChangeAspect="1"/>
                      </p:cNvPicPr>
                      <p:nvPr/>
                    </p:nvPicPr>
                    <p:blipFill>
                      <a:blip r:embed="rId4"/>
                      <a:stretch>
                        <a:fillRect/>
                      </a:stretch>
                    </p:blipFill>
                    <p:spPr>
                      <a:xfrm>
                        <a:off x="114300" y="3161665"/>
                        <a:ext cx="6827838" cy="487363"/>
                      </a:xfrm>
                      <a:prstGeom prst="rect">
                        <a:avLst/>
                      </a:prstGeom>
                      <a:noFill/>
                      <a:ln w="9525">
                        <a:noFill/>
                      </a:ln>
                    </p:spPr>
                  </p:pic>
                </p:oleObj>
              </mc:Fallback>
            </mc:AlternateContent>
          </a:graphicData>
        </a:graphic>
      </p:graphicFrame>
      <p:graphicFrame>
        <p:nvGraphicFramePr>
          <p:cNvPr id="509958" name="Object 6"/>
          <p:cNvGraphicFramePr>
            <a:graphicFrameLocks noChangeAspect="1"/>
          </p:cNvGraphicFramePr>
          <p:nvPr/>
        </p:nvGraphicFramePr>
        <p:xfrm>
          <a:off x="142875" y="3712528"/>
          <a:ext cx="5106988" cy="461962"/>
        </p:xfrm>
        <a:graphic>
          <a:graphicData uri="http://schemas.openxmlformats.org/presentationml/2006/ole">
            <mc:AlternateContent xmlns:mc="http://schemas.openxmlformats.org/markup-compatibility/2006">
              <mc:Choice xmlns:v="urn:schemas-microsoft-com:vml" Requires="v">
                <p:oleObj spid="_x0000_s9219" name="公式" r:id="rId5" imgW="60655200" imgH="5486400" progId="Equation.3">
                  <p:embed/>
                </p:oleObj>
              </mc:Choice>
              <mc:Fallback>
                <p:oleObj name="公式" r:id="rId5" imgW="60655200" imgH="5486400" progId="Equation.3">
                  <p:embed/>
                  <p:pic>
                    <p:nvPicPr>
                      <p:cNvPr id="0" name="Object 6"/>
                      <p:cNvPicPr>
                        <a:picLocks noChangeAspect="1"/>
                      </p:cNvPicPr>
                      <p:nvPr/>
                    </p:nvPicPr>
                    <p:blipFill>
                      <a:blip r:embed="rId6"/>
                      <a:stretch>
                        <a:fillRect/>
                      </a:stretch>
                    </p:blipFill>
                    <p:spPr>
                      <a:xfrm>
                        <a:off x="142875" y="3712528"/>
                        <a:ext cx="5106988" cy="461962"/>
                      </a:xfrm>
                      <a:prstGeom prst="rect">
                        <a:avLst/>
                      </a:prstGeom>
                      <a:noFill/>
                      <a:ln w="9525">
                        <a:noFill/>
                      </a:ln>
                    </p:spPr>
                  </p:pic>
                </p:oleObj>
              </mc:Fallback>
            </mc:AlternateContent>
          </a:graphicData>
        </a:graphic>
      </p:graphicFrame>
      <p:graphicFrame>
        <p:nvGraphicFramePr>
          <p:cNvPr id="509959" name="Object 7"/>
          <p:cNvGraphicFramePr>
            <a:graphicFrameLocks noChangeAspect="1"/>
          </p:cNvGraphicFramePr>
          <p:nvPr/>
        </p:nvGraphicFramePr>
        <p:xfrm>
          <a:off x="139700" y="4271328"/>
          <a:ext cx="5518150" cy="487362"/>
        </p:xfrm>
        <a:graphic>
          <a:graphicData uri="http://schemas.openxmlformats.org/presentationml/2006/ole">
            <mc:AlternateContent xmlns:mc="http://schemas.openxmlformats.org/markup-compatibility/2006">
              <mc:Choice xmlns:v="urn:schemas-microsoft-com:vml" Requires="v">
                <p:oleObj spid="_x0000_s9220" name="公式" r:id="rId7" imgW="65532000" imgH="5791200" progId="Equation.3">
                  <p:embed/>
                </p:oleObj>
              </mc:Choice>
              <mc:Fallback>
                <p:oleObj name="公式" r:id="rId7" imgW="65532000" imgH="5791200" progId="Equation.3">
                  <p:embed/>
                  <p:pic>
                    <p:nvPicPr>
                      <p:cNvPr id="0" name="Object 7"/>
                      <p:cNvPicPr>
                        <a:picLocks noChangeAspect="1"/>
                      </p:cNvPicPr>
                      <p:nvPr/>
                    </p:nvPicPr>
                    <p:blipFill>
                      <a:blip r:embed="rId8"/>
                      <a:stretch>
                        <a:fillRect/>
                      </a:stretch>
                    </p:blipFill>
                    <p:spPr>
                      <a:xfrm>
                        <a:off x="139700" y="4271328"/>
                        <a:ext cx="5518150" cy="487362"/>
                      </a:xfrm>
                      <a:prstGeom prst="rect">
                        <a:avLst/>
                      </a:prstGeom>
                      <a:noFill/>
                      <a:ln w="9525">
                        <a:noFill/>
                      </a:ln>
                    </p:spPr>
                  </p:pic>
                </p:oleObj>
              </mc:Fallback>
            </mc:AlternateContent>
          </a:graphicData>
        </a:graphic>
      </p:graphicFrame>
      <p:pic>
        <p:nvPicPr>
          <p:cNvPr id="19461" name="Picture 8" descr="10-3-5"/>
          <p:cNvPicPr>
            <a:picLocks noChangeAspect="1" noChangeArrowheads="1"/>
          </p:cNvPicPr>
          <p:nvPr/>
        </p:nvPicPr>
        <p:blipFill>
          <a:blip r:embed="rId9"/>
          <a:srcRect/>
          <a:stretch>
            <a:fillRect/>
          </a:stretch>
        </p:blipFill>
        <p:spPr bwMode="auto">
          <a:xfrm>
            <a:off x="468313" y="858203"/>
            <a:ext cx="3930650" cy="1728787"/>
          </a:xfrm>
          <a:prstGeom prst="rect">
            <a:avLst/>
          </a:prstGeom>
          <a:noFill/>
          <a:ln w="9525">
            <a:noFill/>
            <a:miter lim="800000"/>
            <a:headEnd/>
            <a:tailEnd/>
          </a:ln>
        </p:spPr>
      </p:pic>
      <p:pic>
        <p:nvPicPr>
          <p:cNvPr id="509961" name="Picture 9" descr="10-3-6"/>
          <p:cNvPicPr>
            <a:picLocks noChangeAspect="1" noChangeArrowheads="1"/>
          </p:cNvPicPr>
          <p:nvPr/>
        </p:nvPicPr>
        <p:blipFill>
          <a:blip r:embed="rId10"/>
          <a:srcRect/>
          <a:stretch>
            <a:fillRect/>
          </a:stretch>
        </p:blipFill>
        <p:spPr bwMode="auto">
          <a:xfrm>
            <a:off x="5802630" y="3590925"/>
            <a:ext cx="2751138" cy="3095625"/>
          </a:xfrm>
          <a:prstGeom prst="rect">
            <a:avLst/>
          </a:prstGeom>
          <a:noFill/>
          <a:ln w="9525">
            <a:noFill/>
            <a:miter lim="800000"/>
            <a:headEnd/>
            <a:tailEnd/>
          </a:ln>
        </p:spPr>
      </p:pic>
      <p:sp>
        <p:nvSpPr>
          <p:cNvPr id="508930" name="Rectangle 2"/>
          <p:cNvSpPr>
            <a:spLocks noGrp="1" noChangeArrowheads="1"/>
          </p:cNvSpPr>
          <p:nvPr>
            <p:ph idx="1"/>
          </p:nvPr>
        </p:nvSpPr>
        <p:spPr>
          <a:xfrm>
            <a:off x="427355" y="171450"/>
            <a:ext cx="8137525" cy="535940"/>
          </a:xfrm>
        </p:spPr>
        <p:txBody>
          <a:bodyPr/>
          <a:p>
            <a:pPr>
              <a:buFontTx/>
              <a:buNone/>
            </a:pPr>
            <a:r>
              <a:rPr lang="en-US" altLang="zh-CN" dirty="0" smtClean="0">
                <a:effectLst>
                  <a:outerShdw blurRad="38100" dist="38100" dir="2700000" algn="tl">
                    <a:srgbClr val="C0C0C0"/>
                  </a:outerShdw>
                </a:effectLst>
              </a:rPr>
              <a:t>7.3 </a:t>
            </a:r>
            <a:r>
              <a:rPr lang="zh-CN" altLang="en-US" dirty="0" smtClean="0">
                <a:effectLst>
                  <a:outerShdw blurRad="38100" dist="38100" dir="2700000" algn="tl">
                    <a:srgbClr val="C0C0C0"/>
                  </a:outerShdw>
                </a:effectLst>
              </a:rPr>
              <a:t>单稳态触发电路</a:t>
            </a:r>
            <a:endParaRPr lang="en-US" altLang="zh-CN" dirty="0" smtClean="0">
              <a:effectLst>
                <a:outerShdw blurRad="38100" dist="38100" dir="2700000" algn="tl">
                  <a:srgbClr val="C0C0C0"/>
                </a:outerShdw>
              </a:effectLst>
            </a:endParaRPr>
          </a:p>
          <a:p>
            <a:pPr>
              <a:buFontTx/>
              <a:buNone/>
            </a:pPr>
            <a:endParaRPr lang="zh-CN" altLang="en-US" sz="2800" dirty="0" smtClean="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9956"/>
                                        </p:tgtEl>
                                        <p:attrNameLst>
                                          <p:attrName>style.visibility</p:attrName>
                                        </p:attrNameLst>
                                      </p:cBhvr>
                                      <p:to>
                                        <p:strVal val="visible"/>
                                      </p:to>
                                    </p:set>
                                    <p:anim calcmode="lin" valueType="num">
                                      <p:cBhvr additive="base">
                                        <p:cTn id="7" dur="500" fill="hold"/>
                                        <p:tgtEl>
                                          <p:spTgt spid="509956"/>
                                        </p:tgtEl>
                                        <p:attrNameLst>
                                          <p:attrName>ppt_x</p:attrName>
                                        </p:attrNameLst>
                                      </p:cBhvr>
                                      <p:tavLst>
                                        <p:tav tm="0">
                                          <p:val>
                                            <p:strVal val="#ppt_x"/>
                                          </p:val>
                                        </p:tav>
                                        <p:tav tm="100000">
                                          <p:val>
                                            <p:strVal val="#ppt_x"/>
                                          </p:val>
                                        </p:tav>
                                      </p:tavLst>
                                    </p:anim>
                                    <p:anim calcmode="lin" valueType="num">
                                      <p:cBhvr additive="base">
                                        <p:cTn id="8" dur="500" fill="hold"/>
                                        <p:tgtEl>
                                          <p:spTgt spid="5099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09957"/>
                                        </p:tgtEl>
                                        <p:attrNameLst>
                                          <p:attrName>style.visibility</p:attrName>
                                        </p:attrNameLst>
                                      </p:cBhvr>
                                      <p:to>
                                        <p:strVal val="visible"/>
                                      </p:to>
                                    </p:set>
                                    <p:anim calcmode="lin" valueType="num">
                                      <p:cBhvr additive="base">
                                        <p:cTn id="13" dur="500" fill="hold"/>
                                        <p:tgtEl>
                                          <p:spTgt spid="509957"/>
                                        </p:tgtEl>
                                        <p:attrNameLst>
                                          <p:attrName>ppt_x</p:attrName>
                                        </p:attrNameLst>
                                      </p:cBhvr>
                                      <p:tavLst>
                                        <p:tav tm="0">
                                          <p:val>
                                            <p:strVal val="#ppt_x"/>
                                          </p:val>
                                        </p:tav>
                                        <p:tav tm="100000">
                                          <p:val>
                                            <p:strVal val="#ppt_x"/>
                                          </p:val>
                                        </p:tav>
                                      </p:tavLst>
                                    </p:anim>
                                    <p:anim calcmode="lin" valueType="num">
                                      <p:cBhvr additive="base">
                                        <p:cTn id="14" dur="500" fill="hold"/>
                                        <p:tgtEl>
                                          <p:spTgt spid="50995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09958"/>
                                        </p:tgtEl>
                                        <p:attrNameLst>
                                          <p:attrName>style.visibility</p:attrName>
                                        </p:attrNameLst>
                                      </p:cBhvr>
                                      <p:to>
                                        <p:strVal val="visible"/>
                                      </p:to>
                                    </p:set>
                                    <p:anim calcmode="lin" valueType="num">
                                      <p:cBhvr additive="base">
                                        <p:cTn id="19" dur="500" fill="hold"/>
                                        <p:tgtEl>
                                          <p:spTgt spid="509958"/>
                                        </p:tgtEl>
                                        <p:attrNameLst>
                                          <p:attrName>ppt_x</p:attrName>
                                        </p:attrNameLst>
                                      </p:cBhvr>
                                      <p:tavLst>
                                        <p:tav tm="0">
                                          <p:val>
                                            <p:strVal val="#ppt_x"/>
                                          </p:val>
                                        </p:tav>
                                        <p:tav tm="100000">
                                          <p:val>
                                            <p:strVal val="#ppt_x"/>
                                          </p:val>
                                        </p:tav>
                                      </p:tavLst>
                                    </p:anim>
                                    <p:anim calcmode="lin" valueType="num">
                                      <p:cBhvr additive="base">
                                        <p:cTn id="20" dur="500" fill="hold"/>
                                        <p:tgtEl>
                                          <p:spTgt spid="50995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09959"/>
                                        </p:tgtEl>
                                        <p:attrNameLst>
                                          <p:attrName>style.visibility</p:attrName>
                                        </p:attrNameLst>
                                      </p:cBhvr>
                                      <p:to>
                                        <p:strVal val="visible"/>
                                      </p:to>
                                    </p:set>
                                    <p:anim calcmode="lin" valueType="num">
                                      <p:cBhvr additive="base">
                                        <p:cTn id="25" dur="500" fill="hold"/>
                                        <p:tgtEl>
                                          <p:spTgt spid="509959"/>
                                        </p:tgtEl>
                                        <p:attrNameLst>
                                          <p:attrName>ppt_x</p:attrName>
                                        </p:attrNameLst>
                                      </p:cBhvr>
                                      <p:tavLst>
                                        <p:tav tm="0">
                                          <p:val>
                                            <p:strVal val="#ppt_x"/>
                                          </p:val>
                                        </p:tav>
                                        <p:tav tm="100000">
                                          <p:val>
                                            <p:strVal val="#ppt_x"/>
                                          </p:val>
                                        </p:tav>
                                      </p:tavLst>
                                    </p:anim>
                                    <p:anim calcmode="lin" valueType="num">
                                      <p:cBhvr additive="base">
                                        <p:cTn id="26" dur="500" fill="hold"/>
                                        <p:tgtEl>
                                          <p:spTgt spid="50995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09961"/>
                                        </p:tgtEl>
                                        <p:attrNameLst>
                                          <p:attrName>style.visibility</p:attrName>
                                        </p:attrNameLst>
                                      </p:cBhvr>
                                      <p:to>
                                        <p:strVal val="visible"/>
                                      </p:to>
                                    </p:set>
                                    <p:animEffect transition="in" filter="dissolve">
                                      <p:cBhvr>
                                        <p:cTn id="31" dur="500"/>
                                        <p:tgtEl>
                                          <p:spTgt spid="5099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idx="1"/>
          </p:nvPr>
        </p:nvSpPr>
        <p:spPr>
          <a:xfrm>
            <a:off x="323850" y="138430"/>
            <a:ext cx="8137525" cy="1089660"/>
          </a:xfrm>
        </p:spPr>
        <p:txBody>
          <a:bodyPr/>
          <a:lstStyle/>
          <a:p>
            <a:pPr>
              <a:buFontTx/>
              <a:buNone/>
            </a:pPr>
            <a:r>
              <a:rPr lang="en-US" altLang="zh-CN" smtClean="0">
                <a:effectLst>
                  <a:outerShdw blurRad="38100" dist="38100" dir="2700000" algn="tl">
                    <a:srgbClr val="C0C0C0"/>
                  </a:outerShdw>
                </a:effectLst>
              </a:rPr>
              <a:t>2. </a:t>
            </a:r>
            <a:r>
              <a:rPr lang="zh-CN" altLang="en-US" smtClean="0">
                <a:effectLst>
                  <a:outerShdw blurRad="38100" dist="38100" dir="2700000" algn="tl">
                    <a:srgbClr val="C0C0C0"/>
                  </a:outerShdw>
                </a:effectLst>
              </a:rPr>
              <a:t>性能参数计算</a:t>
            </a:r>
            <a:endParaRPr lang="en-US" altLang="zh-CN" smtClean="0">
              <a:effectLst>
                <a:outerShdw blurRad="38100" dist="38100" dir="2700000" algn="tl">
                  <a:srgbClr val="C0C0C0"/>
                </a:outerShdw>
              </a:effectLst>
            </a:endParaRPr>
          </a:p>
          <a:p>
            <a:pPr>
              <a:buFontTx/>
              <a:buNone/>
            </a:pPr>
            <a:r>
              <a:rPr lang="zh-CN" altLang="en-US" smtClean="0">
                <a:effectLst>
                  <a:outerShdw blurRad="38100" dist="38100" dir="2700000" algn="tl">
                    <a:srgbClr val="C0C0C0"/>
                  </a:outerShdw>
                </a:effectLst>
              </a:rPr>
              <a:t>输出脉宽：</a:t>
            </a:r>
            <a:endParaRPr lang="zh-CN" altLang="en-US" smtClean="0">
              <a:effectLst>
                <a:outerShdw blurRad="38100" dist="38100" dir="2700000" algn="tl">
                  <a:srgbClr val="C0C0C0"/>
                </a:outerShdw>
              </a:effectLst>
            </a:endParaRPr>
          </a:p>
        </p:txBody>
      </p:sp>
      <p:graphicFrame>
        <p:nvGraphicFramePr>
          <p:cNvPr id="510982" name="Object 6"/>
          <p:cNvGraphicFramePr>
            <a:graphicFrameLocks noChangeAspect="1"/>
          </p:cNvGraphicFramePr>
          <p:nvPr/>
        </p:nvGraphicFramePr>
        <p:xfrm>
          <a:off x="60325" y="4365625"/>
          <a:ext cx="4295775" cy="919163"/>
        </p:xfrm>
        <a:graphic>
          <a:graphicData uri="http://schemas.openxmlformats.org/presentationml/2006/ole">
            <mc:AlternateContent xmlns:mc="http://schemas.openxmlformats.org/markup-compatibility/2006">
              <mc:Choice xmlns:v="urn:schemas-microsoft-com:vml" Requires="v">
                <p:oleObj spid="_x0000_s10241" name="公式" r:id="rId1" imgW="52730400" imgH="11277600" progId="Equation.3">
                  <p:embed/>
                </p:oleObj>
              </mc:Choice>
              <mc:Fallback>
                <p:oleObj name="公式" r:id="rId1" imgW="52730400" imgH="11277600" progId="Equation.3">
                  <p:embed/>
                  <p:pic>
                    <p:nvPicPr>
                      <p:cNvPr id="0" name="Object 6"/>
                      <p:cNvPicPr>
                        <a:picLocks noChangeAspect="1"/>
                      </p:cNvPicPr>
                      <p:nvPr/>
                    </p:nvPicPr>
                    <p:blipFill>
                      <a:blip r:embed="rId2"/>
                      <a:stretch>
                        <a:fillRect/>
                      </a:stretch>
                    </p:blipFill>
                    <p:spPr>
                      <a:xfrm>
                        <a:off x="60325" y="4365625"/>
                        <a:ext cx="4295775" cy="919163"/>
                      </a:xfrm>
                      <a:prstGeom prst="rect">
                        <a:avLst/>
                      </a:prstGeom>
                      <a:solidFill>
                        <a:srgbClr val="00FF00">
                          <a:alpha val="18039"/>
                        </a:srgbClr>
                      </a:solidFill>
                      <a:ln w="9525">
                        <a:noFill/>
                      </a:ln>
                    </p:spPr>
                  </p:pic>
                </p:oleObj>
              </mc:Fallback>
            </mc:AlternateContent>
          </a:graphicData>
        </a:graphic>
      </p:graphicFrame>
      <p:graphicFrame>
        <p:nvGraphicFramePr>
          <p:cNvPr id="510983" name="Object 7"/>
          <p:cNvGraphicFramePr>
            <a:graphicFrameLocks noChangeAspect="1"/>
          </p:cNvGraphicFramePr>
          <p:nvPr/>
        </p:nvGraphicFramePr>
        <p:xfrm>
          <a:off x="38100" y="5319713"/>
          <a:ext cx="3309938" cy="1062037"/>
        </p:xfrm>
        <a:graphic>
          <a:graphicData uri="http://schemas.openxmlformats.org/presentationml/2006/ole">
            <mc:AlternateContent xmlns:mc="http://schemas.openxmlformats.org/markup-compatibility/2006">
              <mc:Choice xmlns:v="urn:schemas-microsoft-com:vml" Requires="v">
                <p:oleObj spid="_x0000_s10242" name="公式" r:id="rId3" imgW="34137600" imgH="10972800" progId="Equation.3">
                  <p:embed/>
                </p:oleObj>
              </mc:Choice>
              <mc:Fallback>
                <p:oleObj name="公式" r:id="rId3" imgW="34137600" imgH="10972800" progId="Equation.3">
                  <p:embed/>
                  <p:pic>
                    <p:nvPicPr>
                      <p:cNvPr id="0" name="Object 7"/>
                      <p:cNvPicPr>
                        <a:picLocks noChangeAspect="1"/>
                      </p:cNvPicPr>
                      <p:nvPr/>
                    </p:nvPicPr>
                    <p:blipFill>
                      <a:blip r:embed="rId4"/>
                      <a:stretch>
                        <a:fillRect/>
                      </a:stretch>
                    </p:blipFill>
                    <p:spPr>
                      <a:xfrm>
                        <a:off x="38100" y="5319713"/>
                        <a:ext cx="3309938" cy="1062037"/>
                      </a:xfrm>
                      <a:prstGeom prst="rect">
                        <a:avLst/>
                      </a:prstGeom>
                      <a:solidFill>
                        <a:srgbClr val="FF99CC">
                          <a:alpha val="20000"/>
                        </a:srgbClr>
                      </a:solidFill>
                      <a:ln w="9525">
                        <a:noFill/>
                      </a:ln>
                    </p:spPr>
                  </p:pic>
                </p:oleObj>
              </mc:Fallback>
            </mc:AlternateContent>
          </a:graphicData>
        </a:graphic>
      </p:graphicFrame>
      <p:graphicFrame>
        <p:nvGraphicFramePr>
          <p:cNvPr id="510985" name="Object 9"/>
          <p:cNvGraphicFramePr>
            <a:graphicFrameLocks noChangeAspect="1"/>
          </p:cNvGraphicFramePr>
          <p:nvPr/>
        </p:nvGraphicFramePr>
        <p:xfrm>
          <a:off x="2230438" y="5876925"/>
          <a:ext cx="6913562" cy="412750"/>
        </p:xfrm>
        <a:graphic>
          <a:graphicData uri="http://schemas.openxmlformats.org/presentationml/2006/ole">
            <mc:AlternateContent xmlns:mc="http://schemas.openxmlformats.org/markup-compatibility/2006">
              <mc:Choice xmlns:v="urn:schemas-microsoft-com:vml" Requires="v">
                <p:oleObj spid="_x0000_s10243" name="公式" r:id="rId5" imgW="97536000" imgH="5791200" progId="Equation.3">
                  <p:embed/>
                </p:oleObj>
              </mc:Choice>
              <mc:Fallback>
                <p:oleObj name="公式" r:id="rId5" imgW="97536000" imgH="5791200" progId="Equation.3">
                  <p:embed/>
                  <p:pic>
                    <p:nvPicPr>
                      <p:cNvPr id="0" name="Object 9"/>
                      <p:cNvPicPr>
                        <a:picLocks noChangeAspect="1"/>
                      </p:cNvPicPr>
                      <p:nvPr/>
                    </p:nvPicPr>
                    <p:blipFill>
                      <a:blip r:embed="rId6"/>
                      <a:stretch>
                        <a:fillRect/>
                      </a:stretch>
                    </p:blipFill>
                    <p:spPr>
                      <a:xfrm>
                        <a:off x="2230438" y="5876925"/>
                        <a:ext cx="6913562" cy="412750"/>
                      </a:xfrm>
                      <a:prstGeom prst="rect">
                        <a:avLst/>
                      </a:prstGeom>
                      <a:noFill/>
                      <a:ln w="9525">
                        <a:noFill/>
                      </a:ln>
                    </p:spPr>
                  </p:pic>
                </p:oleObj>
              </mc:Fallback>
            </mc:AlternateContent>
          </a:graphicData>
        </a:graphic>
      </p:graphicFrame>
      <p:pic>
        <p:nvPicPr>
          <p:cNvPr id="510986" name="Picture 10" descr="10-3-6"/>
          <p:cNvPicPr>
            <a:picLocks noChangeAspect="1" noChangeArrowheads="1"/>
          </p:cNvPicPr>
          <p:nvPr/>
        </p:nvPicPr>
        <p:blipFill>
          <a:blip r:embed="rId7"/>
          <a:srcRect/>
          <a:stretch>
            <a:fillRect/>
          </a:stretch>
        </p:blipFill>
        <p:spPr bwMode="auto">
          <a:xfrm>
            <a:off x="539750" y="1268413"/>
            <a:ext cx="2751138" cy="3095625"/>
          </a:xfrm>
          <a:prstGeom prst="rect">
            <a:avLst/>
          </a:prstGeom>
          <a:noFill/>
          <a:ln w="9525">
            <a:noFill/>
            <a:miter lim="800000"/>
            <a:headEnd/>
            <a:tailEnd/>
          </a:ln>
        </p:spPr>
      </p:pic>
      <p:pic>
        <p:nvPicPr>
          <p:cNvPr id="510987" name="Picture 11" descr="10-3-5"/>
          <p:cNvPicPr>
            <a:picLocks noChangeAspect="1" noChangeArrowheads="1"/>
          </p:cNvPicPr>
          <p:nvPr/>
        </p:nvPicPr>
        <p:blipFill>
          <a:blip r:embed="rId8"/>
          <a:srcRect/>
          <a:stretch>
            <a:fillRect/>
          </a:stretch>
        </p:blipFill>
        <p:spPr bwMode="auto">
          <a:xfrm>
            <a:off x="4524693" y="460375"/>
            <a:ext cx="3643312" cy="1601788"/>
          </a:xfrm>
          <a:prstGeom prst="rect">
            <a:avLst/>
          </a:prstGeom>
          <a:noFill/>
          <a:ln w="9525">
            <a:noFill/>
            <a:miter lim="800000"/>
            <a:headEnd/>
            <a:tailEnd/>
          </a:ln>
        </p:spPr>
      </p:pic>
      <p:pic>
        <p:nvPicPr>
          <p:cNvPr id="510988" name="Picture 12" descr="10-3-7"/>
          <p:cNvPicPr>
            <a:picLocks noChangeAspect="1" noChangeArrowheads="1"/>
          </p:cNvPicPr>
          <p:nvPr/>
        </p:nvPicPr>
        <p:blipFill>
          <a:blip r:embed="rId9"/>
          <a:srcRect/>
          <a:stretch>
            <a:fillRect/>
          </a:stretch>
        </p:blipFill>
        <p:spPr bwMode="auto">
          <a:xfrm>
            <a:off x="4427538" y="2136140"/>
            <a:ext cx="3816350" cy="37401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510978">
                                            <p:txEl>
                                              <p:pRg st="0" end="0"/>
                                            </p:txEl>
                                          </p:spTgt>
                                        </p:tgtEl>
                                        <p:attrNameLst>
                                          <p:attrName>style.visibility</p:attrName>
                                        </p:attrNameLst>
                                      </p:cBhvr>
                                      <p:to>
                                        <p:strVal val="visible"/>
                                      </p:to>
                                    </p:set>
                                    <p:anim calcmode="lin" valueType="num">
                                      <p:cBhvr>
                                        <p:cTn id="7" dur="1000" fill="hold"/>
                                        <p:tgtEl>
                                          <p:spTgt spid="510978">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510978">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510978">
                                            <p:txEl>
                                              <p:pRg st="0" end="0"/>
                                            </p:txEl>
                                          </p:spTgt>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510978">
                                            <p:txEl>
                                              <p:pRg st="1" end="1"/>
                                            </p:txEl>
                                          </p:spTgt>
                                        </p:tgtEl>
                                        <p:attrNameLst>
                                          <p:attrName>style.visibility</p:attrName>
                                        </p:attrNameLst>
                                      </p:cBhvr>
                                      <p:to>
                                        <p:strVal val="visible"/>
                                      </p:to>
                                    </p:set>
                                    <p:anim calcmode="lin" valueType="num">
                                      <p:cBhvr>
                                        <p:cTn id="12" dur="1000" fill="hold"/>
                                        <p:tgtEl>
                                          <p:spTgt spid="510978">
                                            <p:txEl>
                                              <p:pRg st="1" end="1"/>
                                            </p:txEl>
                                          </p:spTgt>
                                        </p:tgtEl>
                                        <p:attrNameLst>
                                          <p:attrName>ppt_x</p:attrName>
                                        </p:attrNameLst>
                                      </p:cBhvr>
                                      <p:tavLst>
                                        <p:tav tm="0">
                                          <p:val>
                                            <p:strVal val="#ppt_x-.2"/>
                                          </p:val>
                                        </p:tav>
                                        <p:tav tm="100000">
                                          <p:val>
                                            <p:strVal val="#ppt_x"/>
                                          </p:val>
                                        </p:tav>
                                      </p:tavLst>
                                    </p:anim>
                                    <p:anim calcmode="lin" valueType="num">
                                      <p:cBhvr>
                                        <p:cTn id="13" dur="1000" fill="hold"/>
                                        <p:tgtEl>
                                          <p:spTgt spid="510978">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510978">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nodeType="clickEffect">
                                  <p:stCondLst>
                                    <p:cond delay="0"/>
                                  </p:stCondLst>
                                  <p:childTnLst>
                                    <p:set>
                                      <p:cBhvr>
                                        <p:cTn id="18" dur="1" fill="hold">
                                          <p:stCondLst>
                                            <p:cond delay="0"/>
                                          </p:stCondLst>
                                        </p:cTn>
                                        <p:tgtEl>
                                          <p:spTgt spid="510987"/>
                                        </p:tgtEl>
                                        <p:attrNameLst>
                                          <p:attrName>style.visibility</p:attrName>
                                        </p:attrNameLst>
                                      </p:cBhvr>
                                      <p:to>
                                        <p:strVal val="visible"/>
                                      </p:to>
                                    </p:set>
                                    <p:anim calcmode="lin" valueType="num">
                                      <p:cBhvr>
                                        <p:cTn id="19" dur="1000" fill="hold"/>
                                        <p:tgtEl>
                                          <p:spTgt spid="510987"/>
                                        </p:tgtEl>
                                        <p:attrNameLst>
                                          <p:attrName>ppt_x</p:attrName>
                                        </p:attrNameLst>
                                      </p:cBhvr>
                                      <p:tavLst>
                                        <p:tav tm="0">
                                          <p:val>
                                            <p:strVal val="#ppt_x-.2"/>
                                          </p:val>
                                        </p:tav>
                                        <p:tav tm="100000">
                                          <p:val>
                                            <p:strVal val="#ppt_x"/>
                                          </p:val>
                                        </p:tav>
                                      </p:tavLst>
                                    </p:anim>
                                    <p:anim calcmode="lin" valueType="num">
                                      <p:cBhvr>
                                        <p:cTn id="20" dur="1000" fill="hold"/>
                                        <p:tgtEl>
                                          <p:spTgt spid="510987"/>
                                        </p:tgtEl>
                                        <p:attrNameLst>
                                          <p:attrName>ppt_y</p:attrName>
                                        </p:attrNameLst>
                                      </p:cBhvr>
                                      <p:tavLst>
                                        <p:tav tm="0">
                                          <p:val>
                                            <p:strVal val="#ppt_y"/>
                                          </p:val>
                                        </p:tav>
                                        <p:tav tm="100000">
                                          <p:val>
                                            <p:strVal val="#ppt_y"/>
                                          </p:val>
                                        </p:tav>
                                      </p:tavLst>
                                    </p:anim>
                                    <p:animEffect transition="in" filter="wipe(right)" prLst="gradientSize: 0.1">
                                      <p:cBhvr>
                                        <p:cTn id="21" dur="1000"/>
                                        <p:tgtEl>
                                          <p:spTgt spid="510987"/>
                                        </p:tgtEl>
                                      </p:cBhvr>
                                    </p:animEffect>
                                  </p:childTnLst>
                                </p:cTn>
                              </p:par>
                            </p:childTnLst>
                          </p:cTn>
                        </p:par>
                      </p:childTnLst>
                    </p:cTn>
                  </p:par>
                  <p:par>
                    <p:cTn id="22" fill="hold">
                      <p:stCondLst>
                        <p:cond delay="indefinite"/>
                      </p:stCondLst>
                      <p:childTnLst>
                        <p:par>
                          <p:cTn id="23" fill="hold">
                            <p:stCondLst>
                              <p:cond delay="0"/>
                            </p:stCondLst>
                            <p:childTnLst>
                              <p:par>
                                <p:cTn id="24" presetID="29" presetClass="entr" presetSubtype="0" fill="hold" nodeType="clickEffect">
                                  <p:stCondLst>
                                    <p:cond delay="0"/>
                                  </p:stCondLst>
                                  <p:childTnLst>
                                    <p:set>
                                      <p:cBhvr>
                                        <p:cTn id="25" dur="1" fill="hold">
                                          <p:stCondLst>
                                            <p:cond delay="0"/>
                                          </p:stCondLst>
                                        </p:cTn>
                                        <p:tgtEl>
                                          <p:spTgt spid="510986"/>
                                        </p:tgtEl>
                                        <p:attrNameLst>
                                          <p:attrName>style.visibility</p:attrName>
                                        </p:attrNameLst>
                                      </p:cBhvr>
                                      <p:to>
                                        <p:strVal val="visible"/>
                                      </p:to>
                                    </p:set>
                                    <p:anim calcmode="lin" valueType="num">
                                      <p:cBhvr>
                                        <p:cTn id="26" dur="1000" fill="hold"/>
                                        <p:tgtEl>
                                          <p:spTgt spid="510986"/>
                                        </p:tgtEl>
                                        <p:attrNameLst>
                                          <p:attrName>ppt_x</p:attrName>
                                        </p:attrNameLst>
                                      </p:cBhvr>
                                      <p:tavLst>
                                        <p:tav tm="0">
                                          <p:val>
                                            <p:strVal val="#ppt_x-.2"/>
                                          </p:val>
                                        </p:tav>
                                        <p:tav tm="100000">
                                          <p:val>
                                            <p:strVal val="#ppt_x"/>
                                          </p:val>
                                        </p:tav>
                                      </p:tavLst>
                                    </p:anim>
                                    <p:anim calcmode="lin" valueType="num">
                                      <p:cBhvr>
                                        <p:cTn id="27" dur="1000" fill="hold"/>
                                        <p:tgtEl>
                                          <p:spTgt spid="510986"/>
                                        </p:tgtEl>
                                        <p:attrNameLst>
                                          <p:attrName>ppt_y</p:attrName>
                                        </p:attrNameLst>
                                      </p:cBhvr>
                                      <p:tavLst>
                                        <p:tav tm="0">
                                          <p:val>
                                            <p:strVal val="#ppt_y"/>
                                          </p:val>
                                        </p:tav>
                                        <p:tav tm="100000">
                                          <p:val>
                                            <p:strVal val="#ppt_y"/>
                                          </p:val>
                                        </p:tav>
                                      </p:tavLst>
                                    </p:anim>
                                    <p:animEffect transition="in" filter="wipe(right)" prLst="gradientSize: 0.1">
                                      <p:cBhvr>
                                        <p:cTn id="28" dur="1000"/>
                                        <p:tgtEl>
                                          <p:spTgt spid="510986"/>
                                        </p:tgtEl>
                                      </p:cBhvr>
                                    </p:animEffect>
                                  </p:childTnLst>
                                </p:cTn>
                              </p:par>
                            </p:childTnLst>
                          </p:cTn>
                        </p:par>
                      </p:childTnLst>
                    </p:cTn>
                  </p:par>
                  <p:par>
                    <p:cTn id="29" fill="hold">
                      <p:stCondLst>
                        <p:cond delay="indefinite"/>
                      </p:stCondLst>
                      <p:childTnLst>
                        <p:par>
                          <p:cTn id="30" fill="hold">
                            <p:stCondLst>
                              <p:cond delay="0"/>
                            </p:stCondLst>
                            <p:childTnLst>
                              <p:par>
                                <p:cTn id="31" presetID="29" presetClass="entr" presetSubtype="0" fill="hold" nodeType="clickEffect">
                                  <p:stCondLst>
                                    <p:cond delay="0"/>
                                  </p:stCondLst>
                                  <p:childTnLst>
                                    <p:set>
                                      <p:cBhvr>
                                        <p:cTn id="32" dur="1" fill="hold">
                                          <p:stCondLst>
                                            <p:cond delay="0"/>
                                          </p:stCondLst>
                                        </p:cTn>
                                        <p:tgtEl>
                                          <p:spTgt spid="510988"/>
                                        </p:tgtEl>
                                        <p:attrNameLst>
                                          <p:attrName>style.visibility</p:attrName>
                                        </p:attrNameLst>
                                      </p:cBhvr>
                                      <p:to>
                                        <p:strVal val="visible"/>
                                      </p:to>
                                    </p:set>
                                    <p:anim calcmode="lin" valueType="num">
                                      <p:cBhvr>
                                        <p:cTn id="33" dur="1000" fill="hold"/>
                                        <p:tgtEl>
                                          <p:spTgt spid="510988"/>
                                        </p:tgtEl>
                                        <p:attrNameLst>
                                          <p:attrName>ppt_x</p:attrName>
                                        </p:attrNameLst>
                                      </p:cBhvr>
                                      <p:tavLst>
                                        <p:tav tm="0">
                                          <p:val>
                                            <p:strVal val="#ppt_x-.2"/>
                                          </p:val>
                                        </p:tav>
                                        <p:tav tm="100000">
                                          <p:val>
                                            <p:strVal val="#ppt_x"/>
                                          </p:val>
                                        </p:tav>
                                      </p:tavLst>
                                    </p:anim>
                                    <p:anim calcmode="lin" valueType="num">
                                      <p:cBhvr>
                                        <p:cTn id="34" dur="1000" fill="hold"/>
                                        <p:tgtEl>
                                          <p:spTgt spid="510988"/>
                                        </p:tgtEl>
                                        <p:attrNameLst>
                                          <p:attrName>ppt_y</p:attrName>
                                        </p:attrNameLst>
                                      </p:cBhvr>
                                      <p:tavLst>
                                        <p:tav tm="0">
                                          <p:val>
                                            <p:strVal val="#ppt_y"/>
                                          </p:val>
                                        </p:tav>
                                        <p:tav tm="100000">
                                          <p:val>
                                            <p:strVal val="#ppt_y"/>
                                          </p:val>
                                        </p:tav>
                                      </p:tavLst>
                                    </p:anim>
                                    <p:animEffect transition="in" filter="wipe(right)" prLst="gradientSize: 0.1">
                                      <p:cBhvr>
                                        <p:cTn id="35" dur="1000"/>
                                        <p:tgtEl>
                                          <p:spTgt spid="510988"/>
                                        </p:tgtEl>
                                      </p:cBhvr>
                                    </p:animEffect>
                                  </p:childTnLst>
                                </p:cTn>
                              </p:par>
                            </p:childTnLst>
                          </p:cTn>
                        </p:par>
                      </p:childTnLst>
                    </p:cTn>
                  </p:par>
                  <p:par>
                    <p:cTn id="36" fill="hold">
                      <p:stCondLst>
                        <p:cond delay="indefinite"/>
                      </p:stCondLst>
                      <p:childTnLst>
                        <p:par>
                          <p:cTn id="37" fill="hold">
                            <p:stCondLst>
                              <p:cond delay="0"/>
                            </p:stCondLst>
                            <p:childTnLst>
                              <p:par>
                                <p:cTn id="38" presetID="29" presetClass="entr" presetSubtype="0" fill="hold" nodeType="clickEffect">
                                  <p:stCondLst>
                                    <p:cond delay="0"/>
                                  </p:stCondLst>
                                  <p:childTnLst>
                                    <p:set>
                                      <p:cBhvr>
                                        <p:cTn id="39" dur="1" fill="hold">
                                          <p:stCondLst>
                                            <p:cond delay="0"/>
                                          </p:stCondLst>
                                        </p:cTn>
                                        <p:tgtEl>
                                          <p:spTgt spid="510982"/>
                                        </p:tgtEl>
                                        <p:attrNameLst>
                                          <p:attrName>style.visibility</p:attrName>
                                        </p:attrNameLst>
                                      </p:cBhvr>
                                      <p:to>
                                        <p:strVal val="visible"/>
                                      </p:to>
                                    </p:set>
                                    <p:anim calcmode="lin" valueType="num">
                                      <p:cBhvr>
                                        <p:cTn id="40" dur="1000" fill="hold"/>
                                        <p:tgtEl>
                                          <p:spTgt spid="510982"/>
                                        </p:tgtEl>
                                        <p:attrNameLst>
                                          <p:attrName>ppt_x</p:attrName>
                                        </p:attrNameLst>
                                      </p:cBhvr>
                                      <p:tavLst>
                                        <p:tav tm="0">
                                          <p:val>
                                            <p:strVal val="#ppt_x-.2"/>
                                          </p:val>
                                        </p:tav>
                                        <p:tav tm="100000">
                                          <p:val>
                                            <p:strVal val="#ppt_x"/>
                                          </p:val>
                                        </p:tav>
                                      </p:tavLst>
                                    </p:anim>
                                    <p:anim calcmode="lin" valueType="num">
                                      <p:cBhvr>
                                        <p:cTn id="41" dur="1000" fill="hold"/>
                                        <p:tgtEl>
                                          <p:spTgt spid="510982"/>
                                        </p:tgtEl>
                                        <p:attrNameLst>
                                          <p:attrName>ppt_y</p:attrName>
                                        </p:attrNameLst>
                                      </p:cBhvr>
                                      <p:tavLst>
                                        <p:tav tm="0">
                                          <p:val>
                                            <p:strVal val="#ppt_y"/>
                                          </p:val>
                                        </p:tav>
                                        <p:tav tm="100000">
                                          <p:val>
                                            <p:strVal val="#ppt_y"/>
                                          </p:val>
                                        </p:tav>
                                      </p:tavLst>
                                    </p:anim>
                                    <p:animEffect transition="in" filter="wipe(right)" prLst="gradientSize: 0.1">
                                      <p:cBhvr>
                                        <p:cTn id="42" dur="1000"/>
                                        <p:tgtEl>
                                          <p:spTgt spid="510982"/>
                                        </p:tgtEl>
                                      </p:cBhvr>
                                    </p:animEffect>
                                  </p:childTnLst>
                                </p:cTn>
                              </p:par>
                            </p:childTnLst>
                          </p:cTn>
                        </p:par>
                      </p:childTnLst>
                    </p:cTn>
                  </p:par>
                  <p:par>
                    <p:cTn id="43" fill="hold">
                      <p:stCondLst>
                        <p:cond delay="indefinite"/>
                      </p:stCondLst>
                      <p:childTnLst>
                        <p:par>
                          <p:cTn id="44" fill="hold">
                            <p:stCondLst>
                              <p:cond delay="0"/>
                            </p:stCondLst>
                            <p:childTnLst>
                              <p:par>
                                <p:cTn id="45" presetID="29" presetClass="entr" presetSubtype="0" fill="hold" nodeType="clickEffect">
                                  <p:stCondLst>
                                    <p:cond delay="0"/>
                                  </p:stCondLst>
                                  <p:childTnLst>
                                    <p:set>
                                      <p:cBhvr>
                                        <p:cTn id="46" dur="1" fill="hold">
                                          <p:stCondLst>
                                            <p:cond delay="0"/>
                                          </p:stCondLst>
                                        </p:cTn>
                                        <p:tgtEl>
                                          <p:spTgt spid="510983"/>
                                        </p:tgtEl>
                                        <p:attrNameLst>
                                          <p:attrName>style.visibility</p:attrName>
                                        </p:attrNameLst>
                                      </p:cBhvr>
                                      <p:to>
                                        <p:strVal val="visible"/>
                                      </p:to>
                                    </p:set>
                                    <p:anim calcmode="lin" valueType="num">
                                      <p:cBhvr>
                                        <p:cTn id="47" dur="1000" fill="hold"/>
                                        <p:tgtEl>
                                          <p:spTgt spid="510983"/>
                                        </p:tgtEl>
                                        <p:attrNameLst>
                                          <p:attrName>ppt_x</p:attrName>
                                        </p:attrNameLst>
                                      </p:cBhvr>
                                      <p:tavLst>
                                        <p:tav tm="0">
                                          <p:val>
                                            <p:strVal val="#ppt_x-.2"/>
                                          </p:val>
                                        </p:tav>
                                        <p:tav tm="100000">
                                          <p:val>
                                            <p:strVal val="#ppt_x"/>
                                          </p:val>
                                        </p:tav>
                                      </p:tavLst>
                                    </p:anim>
                                    <p:anim calcmode="lin" valueType="num">
                                      <p:cBhvr>
                                        <p:cTn id="48" dur="1000" fill="hold"/>
                                        <p:tgtEl>
                                          <p:spTgt spid="510983"/>
                                        </p:tgtEl>
                                        <p:attrNameLst>
                                          <p:attrName>ppt_y</p:attrName>
                                        </p:attrNameLst>
                                      </p:cBhvr>
                                      <p:tavLst>
                                        <p:tav tm="0">
                                          <p:val>
                                            <p:strVal val="#ppt_y"/>
                                          </p:val>
                                        </p:tav>
                                        <p:tav tm="100000">
                                          <p:val>
                                            <p:strVal val="#ppt_y"/>
                                          </p:val>
                                        </p:tav>
                                      </p:tavLst>
                                    </p:anim>
                                    <p:animEffect transition="in" filter="wipe(right)" prLst="gradientSize: 0.1">
                                      <p:cBhvr>
                                        <p:cTn id="49" dur="1000"/>
                                        <p:tgtEl>
                                          <p:spTgt spid="510983"/>
                                        </p:tgtEl>
                                      </p:cBhvr>
                                    </p:animEffect>
                                  </p:childTnLst>
                                </p:cTn>
                              </p:par>
                            </p:childTnLst>
                          </p:cTn>
                        </p:par>
                      </p:childTnLst>
                    </p:cTn>
                  </p:par>
                  <p:par>
                    <p:cTn id="50" fill="hold">
                      <p:stCondLst>
                        <p:cond delay="indefinite"/>
                      </p:stCondLst>
                      <p:childTnLst>
                        <p:par>
                          <p:cTn id="51" fill="hold">
                            <p:stCondLst>
                              <p:cond delay="0"/>
                            </p:stCondLst>
                            <p:childTnLst>
                              <p:par>
                                <p:cTn id="52" presetID="29" presetClass="entr" presetSubtype="0" fill="hold" nodeType="clickEffect">
                                  <p:stCondLst>
                                    <p:cond delay="0"/>
                                  </p:stCondLst>
                                  <p:childTnLst>
                                    <p:set>
                                      <p:cBhvr>
                                        <p:cTn id="53" dur="1" fill="hold">
                                          <p:stCondLst>
                                            <p:cond delay="0"/>
                                          </p:stCondLst>
                                        </p:cTn>
                                        <p:tgtEl>
                                          <p:spTgt spid="510985"/>
                                        </p:tgtEl>
                                        <p:attrNameLst>
                                          <p:attrName>style.visibility</p:attrName>
                                        </p:attrNameLst>
                                      </p:cBhvr>
                                      <p:to>
                                        <p:strVal val="visible"/>
                                      </p:to>
                                    </p:set>
                                    <p:anim calcmode="lin" valueType="num">
                                      <p:cBhvr>
                                        <p:cTn id="54" dur="1000" fill="hold"/>
                                        <p:tgtEl>
                                          <p:spTgt spid="510985"/>
                                        </p:tgtEl>
                                        <p:attrNameLst>
                                          <p:attrName>ppt_x</p:attrName>
                                        </p:attrNameLst>
                                      </p:cBhvr>
                                      <p:tavLst>
                                        <p:tav tm="0">
                                          <p:val>
                                            <p:strVal val="#ppt_x-.2"/>
                                          </p:val>
                                        </p:tav>
                                        <p:tav tm="100000">
                                          <p:val>
                                            <p:strVal val="#ppt_x"/>
                                          </p:val>
                                        </p:tav>
                                      </p:tavLst>
                                    </p:anim>
                                    <p:anim calcmode="lin" valueType="num">
                                      <p:cBhvr>
                                        <p:cTn id="55" dur="1000" fill="hold"/>
                                        <p:tgtEl>
                                          <p:spTgt spid="510985"/>
                                        </p:tgtEl>
                                        <p:attrNameLst>
                                          <p:attrName>ppt_y</p:attrName>
                                        </p:attrNameLst>
                                      </p:cBhvr>
                                      <p:tavLst>
                                        <p:tav tm="0">
                                          <p:val>
                                            <p:strVal val="#ppt_y"/>
                                          </p:val>
                                        </p:tav>
                                        <p:tav tm="100000">
                                          <p:val>
                                            <p:strVal val="#ppt_y"/>
                                          </p:val>
                                        </p:tav>
                                      </p:tavLst>
                                    </p:anim>
                                    <p:animEffect transition="in" filter="wipe(right)" prLst="gradientSize: 0.1">
                                      <p:cBhvr>
                                        <p:cTn id="56" dur="1000"/>
                                        <p:tgtEl>
                                          <p:spTgt spid="510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7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43" name="Picture 19" descr="10-3-1"/>
          <p:cNvPicPr>
            <a:picLocks noChangeAspect="1" noChangeArrowheads="1"/>
          </p:cNvPicPr>
          <p:nvPr/>
        </p:nvPicPr>
        <p:blipFill>
          <a:blip r:embed="rId1"/>
          <a:srcRect/>
          <a:stretch>
            <a:fillRect/>
          </a:stretch>
        </p:blipFill>
        <p:spPr bwMode="auto">
          <a:xfrm>
            <a:off x="2692083" y="994410"/>
            <a:ext cx="5327650" cy="2735263"/>
          </a:xfrm>
          <a:prstGeom prst="rect">
            <a:avLst/>
          </a:prstGeom>
          <a:noFill/>
          <a:ln w="9525">
            <a:noFill/>
            <a:miter lim="800000"/>
            <a:headEnd/>
            <a:tailEnd/>
          </a:ln>
        </p:spPr>
      </p:pic>
      <p:sp>
        <p:nvSpPr>
          <p:cNvPr id="513026" name="Rectangle 2"/>
          <p:cNvSpPr>
            <a:spLocks noGrp="1" noChangeArrowheads="1"/>
          </p:cNvSpPr>
          <p:nvPr>
            <p:ph idx="1"/>
          </p:nvPr>
        </p:nvSpPr>
        <p:spPr>
          <a:xfrm>
            <a:off x="323850" y="182245"/>
            <a:ext cx="8137525" cy="3523615"/>
          </a:xfrm>
        </p:spPr>
        <p:txBody>
          <a:bodyPr/>
          <a:lstStyle/>
          <a:p>
            <a:pPr>
              <a:buFontTx/>
              <a:buNone/>
              <a:defRPr/>
            </a:pPr>
            <a:r>
              <a:rPr lang="zh-CN" altLang="en-US"/>
              <a:t>二、微分型</a:t>
            </a:r>
            <a:endParaRPr lang="en-US" altLang="zh-CN"/>
          </a:p>
          <a:p>
            <a:pPr>
              <a:buFontTx/>
              <a:buNone/>
              <a:defRPr/>
            </a:pPr>
            <a:r>
              <a:rPr lang="en-US" altLang="zh-CN"/>
              <a:t>G1</a:t>
            </a:r>
            <a:r>
              <a:rPr lang="zh-CN" altLang="en-US"/>
              <a:t>和</a:t>
            </a:r>
            <a:r>
              <a:rPr lang="en-US" altLang="zh-CN"/>
              <a:t>G2</a:t>
            </a:r>
            <a:r>
              <a:rPr lang="zh-CN" altLang="en-US"/>
              <a:t>为</a:t>
            </a:r>
            <a:r>
              <a:rPr lang="en-US" altLang="zh-CN"/>
              <a:t>CMOS</a:t>
            </a:r>
            <a:r>
              <a:rPr lang="zh-CN" altLang="en-US"/>
              <a:t>门</a:t>
            </a:r>
            <a:endParaRPr lang="en-US" altLang="zh-CN"/>
          </a:p>
          <a:p>
            <a:pPr>
              <a:buFontTx/>
              <a:buNone/>
              <a:defRPr/>
            </a:pPr>
            <a:endParaRPr lang="en-US" altLang="zh-CN"/>
          </a:p>
          <a:p>
            <a:pPr>
              <a:buFontTx/>
              <a:buNone/>
              <a:defRPr/>
            </a:pPr>
            <a:endParaRPr lang="en-US" altLang="zh-CN"/>
          </a:p>
          <a:p>
            <a:pPr>
              <a:buFontTx/>
              <a:buNone/>
              <a:defRPr/>
            </a:pPr>
            <a:endParaRPr lang="en-US" altLang="zh-CN"/>
          </a:p>
          <a:p>
            <a:pPr>
              <a:buFontTx/>
              <a:buNone/>
              <a:defRPr/>
            </a:pPr>
            <a:r>
              <a:rPr lang="en-US" altLang="zh-CN"/>
              <a:t>1. </a:t>
            </a:r>
            <a:r>
              <a:rPr lang="zh-CN" altLang="en-US"/>
              <a:t>原理分析</a:t>
            </a:r>
            <a:endParaRPr lang="en-US" altLang="zh-CN"/>
          </a:p>
          <a:p>
            <a:pPr>
              <a:buFontTx/>
              <a:buNone/>
              <a:defRPr/>
            </a:pPr>
            <a:endParaRPr lang="zh-CN" altLang="en-US"/>
          </a:p>
        </p:txBody>
      </p:sp>
      <p:graphicFrame>
        <p:nvGraphicFramePr>
          <p:cNvPr id="513028" name="Object 4"/>
          <p:cNvGraphicFramePr>
            <a:graphicFrameLocks noChangeAspect="1"/>
          </p:cNvGraphicFramePr>
          <p:nvPr/>
        </p:nvGraphicFramePr>
        <p:xfrm>
          <a:off x="290513" y="1119188"/>
          <a:ext cx="3921125" cy="733425"/>
        </p:xfrm>
        <a:graphic>
          <a:graphicData uri="http://schemas.openxmlformats.org/presentationml/2006/ole">
            <mc:AlternateContent xmlns:mc="http://schemas.openxmlformats.org/markup-compatibility/2006">
              <mc:Choice xmlns:v="urn:schemas-microsoft-com:vml" Requires="v">
                <p:oleObj spid="_x0000_s11265" name="公式" r:id="rId2" imgW="47244000" imgH="9448800" progId="Equation.3">
                  <p:embed/>
                </p:oleObj>
              </mc:Choice>
              <mc:Fallback>
                <p:oleObj name="公式" r:id="rId2" imgW="47244000" imgH="9448800" progId="Equation.3">
                  <p:embed/>
                  <p:pic>
                    <p:nvPicPr>
                      <p:cNvPr id="0" name="Object 4"/>
                      <p:cNvPicPr>
                        <a:picLocks noChangeAspect="1"/>
                      </p:cNvPicPr>
                      <p:nvPr/>
                    </p:nvPicPr>
                    <p:blipFill>
                      <a:blip r:embed="rId3"/>
                      <a:stretch>
                        <a:fillRect/>
                      </a:stretch>
                    </p:blipFill>
                    <p:spPr>
                      <a:xfrm>
                        <a:off x="290513" y="1119188"/>
                        <a:ext cx="3921125" cy="733425"/>
                      </a:xfrm>
                      <a:prstGeom prst="rect">
                        <a:avLst/>
                      </a:prstGeom>
                      <a:noFill/>
                      <a:ln w="9525">
                        <a:noFill/>
                      </a:ln>
                    </p:spPr>
                  </p:pic>
                </p:oleObj>
              </mc:Fallback>
            </mc:AlternateContent>
          </a:graphicData>
        </a:graphic>
      </p:graphicFrame>
      <p:graphicFrame>
        <p:nvGraphicFramePr>
          <p:cNvPr id="513029" name="Object 5"/>
          <p:cNvGraphicFramePr>
            <a:graphicFrameLocks noChangeAspect="1"/>
          </p:cNvGraphicFramePr>
          <p:nvPr/>
        </p:nvGraphicFramePr>
        <p:xfrm>
          <a:off x="179388" y="4005263"/>
          <a:ext cx="8475662" cy="455612"/>
        </p:xfrm>
        <a:graphic>
          <a:graphicData uri="http://schemas.openxmlformats.org/presentationml/2006/ole">
            <mc:AlternateContent xmlns:mc="http://schemas.openxmlformats.org/markup-compatibility/2006">
              <mc:Choice xmlns:v="urn:schemas-microsoft-com:vml" Requires="v">
                <p:oleObj spid="_x0000_s11266" name="公式" r:id="rId4" imgW="101498400" imgH="5486400" progId="Equation.3">
                  <p:embed/>
                </p:oleObj>
              </mc:Choice>
              <mc:Fallback>
                <p:oleObj name="公式" r:id="rId4" imgW="101498400" imgH="5486400" progId="Equation.3">
                  <p:embed/>
                  <p:pic>
                    <p:nvPicPr>
                      <p:cNvPr id="0" name="Object 5"/>
                      <p:cNvPicPr>
                        <a:picLocks noChangeAspect="1"/>
                      </p:cNvPicPr>
                      <p:nvPr/>
                    </p:nvPicPr>
                    <p:blipFill>
                      <a:blip r:embed="rId5"/>
                      <a:stretch>
                        <a:fillRect/>
                      </a:stretch>
                    </p:blipFill>
                    <p:spPr>
                      <a:xfrm>
                        <a:off x="179388" y="4005263"/>
                        <a:ext cx="8475662" cy="455612"/>
                      </a:xfrm>
                      <a:prstGeom prst="rect">
                        <a:avLst/>
                      </a:prstGeom>
                      <a:noFill/>
                      <a:ln w="9525">
                        <a:noFill/>
                      </a:ln>
                    </p:spPr>
                  </p:pic>
                </p:oleObj>
              </mc:Fallback>
            </mc:AlternateContent>
          </a:graphicData>
        </a:graphic>
      </p:graphicFrame>
      <p:graphicFrame>
        <p:nvGraphicFramePr>
          <p:cNvPr id="513031" name="Object 7"/>
          <p:cNvGraphicFramePr>
            <a:graphicFrameLocks noChangeAspect="1"/>
          </p:cNvGraphicFramePr>
          <p:nvPr/>
        </p:nvGraphicFramePr>
        <p:xfrm>
          <a:off x="179388" y="4467225"/>
          <a:ext cx="7134225" cy="1770063"/>
        </p:xfrm>
        <a:graphic>
          <a:graphicData uri="http://schemas.openxmlformats.org/presentationml/2006/ole">
            <mc:AlternateContent xmlns:mc="http://schemas.openxmlformats.org/markup-compatibility/2006">
              <mc:Choice xmlns:v="urn:schemas-microsoft-com:vml" Requires="v">
                <p:oleObj spid="_x0000_s11267" name="公式" r:id="rId6" imgW="73152000" imgH="23164800" progId="Equation.3">
                  <p:embed/>
                </p:oleObj>
              </mc:Choice>
              <mc:Fallback>
                <p:oleObj name="公式" r:id="rId6" imgW="73152000" imgH="23164800" progId="Equation.3">
                  <p:embed/>
                  <p:pic>
                    <p:nvPicPr>
                      <p:cNvPr id="0" name="Object 7"/>
                      <p:cNvPicPr>
                        <a:picLocks noChangeAspect="1"/>
                      </p:cNvPicPr>
                      <p:nvPr/>
                    </p:nvPicPr>
                    <p:blipFill>
                      <a:blip r:embed="rId7"/>
                      <a:stretch>
                        <a:fillRect/>
                      </a:stretch>
                    </p:blipFill>
                    <p:spPr>
                      <a:xfrm>
                        <a:off x="179388" y="4467225"/>
                        <a:ext cx="7134225" cy="1770063"/>
                      </a:xfrm>
                      <a:prstGeom prst="rect">
                        <a:avLst/>
                      </a:prstGeom>
                      <a:noFill/>
                      <a:ln w="9525">
                        <a:noFill/>
                      </a:ln>
                    </p:spPr>
                  </p:pic>
                </p:oleObj>
              </mc:Fallback>
            </mc:AlternateContent>
          </a:graphicData>
        </a:graphic>
      </p:graphicFrame>
      <p:grpSp>
        <p:nvGrpSpPr>
          <p:cNvPr id="513032" name="Group 8"/>
          <p:cNvGrpSpPr/>
          <p:nvPr/>
        </p:nvGrpSpPr>
        <p:grpSpPr bwMode="auto">
          <a:xfrm>
            <a:off x="682625" y="5373688"/>
            <a:ext cx="2952750" cy="287337"/>
            <a:chOff x="1586" y="2199"/>
            <a:chExt cx="1416" cy="248"/>
          </a:xfrm>
        </p:grpSpPr>
        <p:sp>
          <p:nvSpPr>
            <p:cNvPr id="513033" name="Line 9"/>
            <p:cNvSpPr>
              <a:spLocks noChangeShapeType="1"/>
            </p:cNvSpPr>
            <p:nvPr/>
          </p:nvSpPr>
          <p:spPr bwMode="auto">
            <a:xfrm flipH="1">
              <a:off x="2792" y="2199"/>
              <a:ext cx="210" cy="248"/>
            </a:xfrm>
            <a:prstGeom prst="line">
              <a:avLst/>
            </a:prstGeom>
            <a:noFill/>
            <a:ln w="952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13034" name="Line 10"/>
            <p:cNvSpPr>
              <a:spLocks noChangeShapeType="1"/>
            </p:cNvSpPr>
            <p:nvPr/>
          </p:nvSpPr>
          <p:spPr bwMode="auto">
            <a:xfrm flipH="1">
              <a:off x="1691" y="2447"/>
              <a:ext cx="1101" cy="0"/>
            </a:xfrm>
            <a:prstGeom prst="line">
              <a:avLst/>
            </a:prstGeom>
            <a:noFill/>
            <a:ln w="952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13035" name="Line 11"/>
            <p:cNvSpPr>
              <a:spLocks noChangeShapeType="1"/>
            </p:cNvSpPr>
            <p:nvPr/>
          </p:nvSpPr>
          <p:spPr bwMode="auto">
            <a:xfrm flipH="1" flipV="1">
              <a:off x="1586" y="2199"/>
              <a:ext cx="105" cy="248"/>
            </a:xfrm>
            <a:prstGeom prst="line">
              <a:avLst/>
            </a:prstGeom>
            <a:noFill/>
            <a:ln w="9525">
              <a:solidFill>
                <a:schemeClr val="tx1"/>
              </a:solidFill>
              <a:round/>
              <a:tailEnd type="triangle" w="med" len="me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513026">
                                            <p:txEl>
                                              <p:pRg st="0" end="0"/>
                                            </p:txEl>
                                          </p:spTgt>
                                        </p:tgtEl>
                                        <p:attrNameLst>
                                          <p:attrName>style.visibility</p:attrName>
                                        </p:attrNameLst>
                                      </p:cBhvr>
                                      <p:to>
                                        <p:strVal val="visible"/>
                                      </p:to>
                                    </p:set>
                                    <p:anim calcmode="lin" valueType="num">
                                      <p:cBhvr>
                                        <p:cTn id="7" dur="1000" fill="hold"/>
                                        <p:tgtEl>
                                          <p:spTgt spid="513026">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513026">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51302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513043"/>
                                        </p:tgtEl>
                                        <p:attrNameLst>
                                          <p:attrName>style.visibility</p:attrName>
                                        </p:attrNameLst>
                                      </p:cBhvr>
                                      <p:to>
                                        <p:strVal val="visible"/>
                                      </p:to>
                                    </p:set>
                                    <p:anim calcmode="lin" valueType="num">
                                      <p:cBhvr>
                                        <p:cTn id="14" dur="1000" fill="hold"/>
                                        <p:tgtEl>
                                          <p:spTgt spid="513043"/>
                                        </p:tgtEl>
                                        <p:attrNameLst>
                                          <p:attrName>ppt_x</p:attrName>
                                        </p:attrNameLst>
                                      </p:cBhvr>
                                      <p:tavLst>
                                        <p:tav tm="0">
                                          <p:val>
                                            <p:strVal val="#ppt_x-.2"/>
                                          </p:val>
                                        </p:tav>
                                        <p:tav tm="100000">
                                          <p:val>
                                            <p:strVal val="#ppt_x"/>
                                          </p:val>
                                        </p:tav>
                                      </p:tavLst>
                                    </p:anim>
                                    <p:anim calcmode="lin" valueType="num">
                                      <p:cBhvr>
                                        <p:cTn id="15" dur="1000" fill="hold"/>
                                        <p:tgtEl>
                                          <p:spTgt spid="513043"/>
                                        </p:tgtEl>
                                        <p:attrNameLst>
                                          <p:attrName>ppt_y</p:attrName>
                                        </p:attrNameLst>
                                      </p:cBhvr>
                                      <p:tavLst>
                                        <p:tav tm="0">
                                          <p:val>
                                            <p:strVal val="#ppt_y"/>
                                          </p:val>
                                        </p:tav>
                                        <p:tav tm="100000">
                                          <p:val>
                                            <p:strVal val="#ppt_y"/>
                                          </p:val>
                                        </p:tav>
                                      </p:tavLst>
                                    </p:anim>
                                    <p:animEffect transition="in" filter="wipe(right)" prLst="gradientSize: 0.1">
                                      <p:cBhvr>
                                        <p:cTn id="16" dur="1000"/>
                                        <p:tgtEl>
                                          <p:spTgt spid="513043"/>
                                        </p:tgtEl>
                                      </p:cBhvr>
                                    </p:animEffect>
                                  </p:childTnLst>
                                </p:cTn>
                              </p:par>
                              <p:par>
                                <p:cTn id="17" presetID="29" presetClass="entr" presetSubtype="0" fill="hold" nodeType="withEffect">
                                  <p:stCondLst>
                                    <p:cond delay="0"/>
                                  </p:stCondLst>
                                  <p:childTnLst>
                                    <p:set>
                                      <p:cBhvr>
                                        <p:cTn id="18" dur="1" fill="hold">
                                          <p:stCondLst>
                                            <p:cond delay="0"/>
                                          </p:stCondLst>
                                        </p:cTn>
                                        <p:tgtEl>
                                          <p:spTgt spid="513028"/>
                                        </p:tgtEl>
                                        <p:attrNameLst>
                                          <p:attrName>style.visibility</p:attrName>
                                        </p:attrNameLst>
                                      </p:cBhvr>
                                      <p:to>
                                        <p:strVal val="visible"/>
                                      </p:to>
                                    </p:set>
                                    <p:anim calcmode="lin" valueType="num">
                                      <p:cBhvr>
                                        <p:cTn id="19" dur="1000" fill="hold"/>
                                        <p:tgtEl>
                                          <p:spTgt spid="513028"/>
                                        </p:tgtEl>
                                        <p:attrNameLst>
                                          <p:attrName>ppt_x</p:attrName>
                                        </p:attrNameLst>
                                      </p:cBhvr>
                                      <p:tavLst>
                                        <p:tav tm="0">
                                          <p:val>
                                            <p:strVal val="#ppt_x-.2"/>
                                          </p:val>
                                        </p:tav>
                                        <p:tav tm="100000">
                                          <p:val>
                                            <p:strVal val="#ppt_x"/>
                                          </p:val>
                                        </p:tav>
                                      </p:tavLst>
                                    </p:anim>
                                    <p:anim calcmode="lin" valueType="num">
                                      <p:cBhvr>
                                        <p:cTn id="20" dur="1000" fill="hold"/>
                                        <p:tgtEl>
                                          <p:spTgt spid="513028"/>
                                        </p:tgtEl>
                                        <p:attrNameLst>
                                          <p:attrName>ppt_y</p:attrName>
                                        </p:attrNameLst>
                                      </p:cBhvr>
                                      <p:tavLst>
                                        <p:tav tm="0">
                                          <p:val>
                                            <p:strVal val="#ppt_y"/>
                                          </p:val>
                                        </p:tav>
                                        <p:tav tm="100000">
                                          <p:val>
                                            <p:strVal val="#ppt_y"/>
                                          </p:val>
                                        </p:tav>
                                      </p:tavLst>
                                    </p:anim>
                                    <p:animEffect transition="in" filter="wipe(right)" prLst="gradientSize: 0.1">
                                      <p:cBhvr>
                                        <p:cTn id="21" dur="1000"/>
                                        <p:tgtEl>
                                          <p:spTgt spid="513028"/>
                                        </p:tgtEl>
                                      </p:cBhvr>
                                    </p:animEffect>
                                  </p:childTnLst>
                                </p:cTn>
                              </p:par>
                              <p:par>
                                <p:cTn id="22" presetID="29" presetClass="entr" presetSubtype="0" fill="hold" nodeType="withEffect">
                                  <p:stCondLst>
                                    <p:cond delay="0"/>
                                  </p:stCondLst>
                                  <p:childTnLst>
                                    <p:set>
                                      <p:cBhvr>
                                        <p:cTn id="23" dur="1" fill="hold">
                                          <p:stCondLst>
                                            <p:cond delay="0"/>
                                          </p:stCondLst>
                                        </p:cTn>
                                        <p:tgtEl>
                                          <p:spTgt spid="513026">
                                            <p:txEl>
                                              <p:pRg st="1" end="1"/>
                                            </p:txEl>
                                          </p:spTgt>
                                        </p:tgtEl>
                                        <p:attrNameLst>
                                          <p:attrName>style.visibility</p:attrName>
                                        </p:attrNameLst>
                                      </p:cBhvr>
                                      <p:to>
                                        <p:strVal val="visible"/>
                                      </p:to>
                                    </p:set>
                                    <p:anim calcmode="lin" valueType="num">
                                      <p:cBhvr>
                                        <p:cTn id="24" dur="1000" fill="hold"/>
                                        <p:tgtEl>
                                          <p:spTgt spid="513026">
                                            <p:txEl>
                                              <p:pRg st="1" end="1"/>
                                            </p:txEl>
                                          </p:spTgt>
                                        </p:tgtEl>
                                        <p:attrNameLst>
                                          <p:attrName>ppt_x</p:attrName>
                                        </p:attrNameLst>
                                      </p:cBhvr>
                                      <p:tavLst>
                                        <p:tav tm="0">
                                          <p:val>
                                            <p:strVal val="#ppt_x-.2"/>
                                          </p:val>
                                        </p:tav>
                                        <p:tav tm="100000">
                                          <p:val>
                                            <p:strVal val="#ppt_x"/>
                                          </p:val>
                                        </p:tav>
                                      </p:tavLst>
                                    </p:anim>
                                    <p:anim calcmode="lin" valueType="num">
                                      <p:cBhvr>
                                        <p:cTn id="25" dur="1000" fill="hold"/>
                                        <p:tgtEl>
                                          <p:spTgt spid="513026">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6" dur="1000"/>
                                        <p:tgtEl>
                                          <p:spTgt spid="513026">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9" presetClass="entr" presetSubtype="0" fill="hold" nodeType="clickEffect">
                                  <p:stCondLst>
                                    <p:cond delay="0"/>
                                  </p:stCondLst>
                                  <p:childTnLst>
                                    <p:set>
                                      <p:cBhvr>
                                        <p:cTn id="30" dur="1" fill="hold">
                                          <p:stCondLst>
                                            <p:cond delay="0"/>
                                          </p:stCondLst>
                                        </p:cTn>
                                        <p:tgtEl>
                                          <p:spTgt spid="513026">
                                            <p:txEl>
                                              <p:pRg st="5" end="5"/>
                                            </p:txEl>
                                          </p:spTgt>
                                        </p:tgtEl>
                                        <p:attrNameLst>
                                          <p:attrName>style.visibility</p:attrName>
                                        </p:attrNameLst>
                                      </p:cBhvr>
                                      <p:to>
                                        <p:strVal val="visible"/>
                                      </p:to>
                                    </p:set>
                                    <p:anim calcmode="lin" valueType="num">
                                      <p:cBhvr>
                                        <p:cTn id="31" dur="1000" fill="hold"/>
                                        <p:tgtEl>
                                          <p:spTgt spid="513026">
                                            <p:txEl>
                                              <p:pRg st="5" end="5"/>
                                            </p:txEl>
                                          </p:spTgt>
                                        </p:tgtEl>
                                        <p:attrNameLst>
                                          <p:attrName>ppt_x</p:attrName>
                                        </p:attrNameLst>
                                      </p:cBhvr>
                                      <p:tavLst>
                                        <p:tav tm="0">
                                          <p:val>
                                            <p:strVal val="#ppt_x-.2"/>
                                          </p:val>
                                        </p:tav>
                                        <p:tav tm="100000">
                                          <p:val>
                                            <p:strVal val="#ppt_x"/>
                                          </p:val>
                                        </p:tav>
                                      </p:tavLst>
                                    </p:anim>
                                    <p:anim calcmode="lin" valueType="num">
                                      <p:cBhvr>
                                        <p:cTn id="32" dur="1000" fill="hold"/>
                                        <p:tgtEl>
                                          <p:spTgt spid="513026">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33" dur="1000"/>
                                        <p:tgtEl>
                                          <p:spTgt spid="513026">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9" presetClass="entr" presetSubtype="0" fill="hold" nodeType="clickEffect">
                                  <p:stCondLst>
                                    <p:cond delay="0"/>
                                  </p:stCondLst>
                                  <p:childTnLst>
                                    <p:set>
                                      <p:cBhvr>
                                        <p:cTn id="37" dur="1" fill="hold">
                                          <p:stCondLst>
                                            <p:cond delay="0"/>
                                          </p:stCondLst>
                                        </p:cTn>
                                        <p:tgtEl>
                                          <p:spTgt spid="513029"/>
                                        </p:tgtEl>
                                        <p:attrNameLst>
                                          <p:attrName>style.visibility</p:attrName>
                                        </p:attrNameLst>
                                      </p:cBhvr>
                                      <p:to>
                                        <p:strVal val="visible"/>
                                      </p:to>
                                    </p:set>
                                    <p:anim calcmode="lin" valueType="num">
                                      <p:cBhvr>
                                        <p:cTn id="38" dur="1000" fill="hold"/>
                                        <p:tgtEl>
                                          <p:spTgt spid="513029"/>
                                        </p:tgtEl>
                                        <p:attrNameLst>
                                          <p:attrName>ppt_x</p:attrName>
                                        </p:attrNameLst>
                                      </p:cBhvr>
                                      <p:tavLst>
                                        <p:tav tm="0">
                                          <p:val>
                                            <p:strVal val="#ppt_x-.2"/>
                                          </p:val>
                                        </p:tav>
                                        <p:tav tm="100000">
                                          <p:val>
                                            <p:strVal val="#ppt_x"/>
                                          </p:val>
                                        </p:tav>
                                      </p:tavLst>
                                    </p:anim>
                                    <p:anim calcmode="lin" valueType="num">
                                      <p:cBhvr>
                                        <p:cTn id="39" dur="1000" fill="hold"/>
                                        <p:tgtEl>
                                          <p:spTgt spid="513029"/>
                                        </p:tgtEl>
                                        <p:attrNameLst>
                                          <p:attrName>ppt_y</p:attrName>
                                        </p:attrNameLst>
                                      </p:cBhvr>
                                      <p:tavLst>
                                        <p:tav tm="0">
                                          <p:val>
                                            <p:strVal val="#ppt_y"/>
                                          </p:val>
                                        </p:tav>
                                        <p:tav tm="100000">
                                          <p:val>
                                            <p:strVal val="#ppt_y"/>
                                          </p:val>
                                        </p:tav>
                                      </p:tavLst>
                                    </p:anim>
                                    <p:animEffect transition="in" filter="wipe(right)" prLst="gradientSize: 0.1">
                                      <p:cBhvr>
                                        <p:cTn id="40" dur="1000"/>
                                        <p:tgtEl>
                                          <p:spTgt spid="513029"/>
                                        </p:tgtEl>
                                      </p:cBhvr>
                                    </p:animEffect>
                                  </p:childTnLst>
                                </p:cTn>
                              </p:par>
                            </p:childTnLst>
                          </p:cTn>
                        </p:par>
                      </p:childTnLst>
                    </p:cTn>
                  </p:par>
                  <p:par>
                    <p:cTn id="41" fill="hold">
                      <p:stCondLst>
                        <p:cond delay="indefinite"/>
                      </p:stCondLst>
                      <p:childTnLst>
                        <p:par>
                          <p:cTn id="42" fill="hold">
                            <p:stCondLst>
                              <p:cond delay="0"/>
                            </p:stCondLst>
                            <p:childTnLst>
                              <p:par>
                                <p:cTn id="43" presetID="29" presetClass="entr" presetSubtype="0" fill="hold" nodeType="clickEffect">
                                  <p:stCondLst>
                                    <p:cond delay="0"/>
                                  </p:stCondLst>
                                  <p:childTnLst>
                                    <p:set>
                                      <p:cBhvr>
                                        <p:cTn id="44" dur="1" fill="hold">
                                          <p:stCondLst>
                                            <p:cond delay="0"/>
                                          </p:stCondLst>
                                        </p:cTn>
                                        <p:tgtEl>
                                          <p:spTgt spid="513031"/>
                                        </p:tgtEl>
                                        <p:attrNameLst>
                                          <p:attrName>style.visibility</p:attrName>
                                        </p:attrNameLst>
                                      </p:cBhvr>
                                      <p:to>
                                        <p:strVal val="visible"/>
                                      </p:to>
                                    </p:set>
                                    <p:anim calcmode="lin" valueType="num">
                                      <p:cBhvr>
                                        <p:cTn id="45" dur="1000" fill="hold"/>
                                        <p:tgtEl>
                                          <p:spTgt spid="513031"/>
                                        </p:tgtEl>
                                        <p:attrNameLst>
                                          <p:attrName>ppt_x</p:attrName>
                                        </p:attrNameLst>
                                      </p:cBhvr>
                                      <p:tavLst>
                                        <p:tav tm="0">
                                          <p:val>
                                            <p:strVal val="#ppt_x-.2"/>
                                          </p:val>
                                        </p:tav>
                                        <p:tav tm="100000">
                                          <p:val>
                                            <p:strVal val="#ppt_x"/>
                                          </p:val>
                                        </p:tav>
                                      </p:tavLst>
                                    </p:anim>
                                    <p:anim calcmode="lin" valueType="num">
                                      <p:cBhvr>
                                        <p:cTn id="46" dur="1000" fill="hold"/>
                                        <p:tgtEl>
                                          <p:spTgt spid="513031"/>
                                        </p:tgtEl>
                                        <p:attrNameLst>
                                          <p:attrName>ppt_y</p:attrName>
                                        </p:attrNameLst>
                                      </p:cBhvr>
                                      <p:tavLst>
                                        <p:tav tm="0">
                                          <p:val>
                                            <p:strVal val="#ppt_y"/>
                                          </p:val>
                                        </p:tav>
                                        <p:tav tm="100000">
                                          <p:val>
                                            <p:strVal val="#ppt_y"/>
                                          </p:val>
                                        </p:tav>
                                      </p:tavLst>
                                    </p:anim>
                                    <p:animEffect transition="in" filter="wipe(right)" prLst="gradientSize: 0.1">
                                      <p:cBhvr>
                                        <p:cTn id="47" dur="1000"/>
                                        <p:tgtEl>
                                          <p:spTgt spid="513031"/>
                                        </p:tgtEl>
                                      </p:cBhvr>
                                    </p:animEffect>
                                  </p:childTnLst>
                                </p:cTn>
                              </p:par>
                              <p:par>
                                <p:cTn id="48" presetID="29" presetClass="entr" presetSubtype="0" fill="hold" nodeType="withEffect">
                                  <p:stCondLst>
                                    <p:cond delay="0"/>
                                  </p:stCondLst>
                                  <p:childTnLst>
                                    <p:set>
                                      <p:cBhvr>
                                        <p:cTn id="49" dur="1" fill="hold">
                                          <p:stCondLst>
                                            <p:cond delay="0"/>
                                          </p:stCondLst>
                                        </p:cTn>
                                        <p:tgtEl>
                                          <p:spTgt spid="513032"/>
                                        </p:tgtEl>
                                        <p:attrNameLst>
                                          <p:attrName>style.visibility</p:attrName>
                                        </p:attrNameLst>
                                      </p:cBhvr>
                                      <p:to>
                                        <p:strVal val="visible"/>
                                      </p:to>
                                    </p:set>
                                    <p:anim calcmode="lin" valueType="num">
                                      <p:cBhvr>
                                        <p:cTn id="50" dur="1000" fill="hold"/>
                                        <p:tgtEl>
                                          <p:spTgt spid="513032"/>
                                        </p:tgtEl>
                                        <p:attrNameLst>
                                          <p:attrName>ppt_x</p:attrName>
                                        </p:attrNameLst>
                                      </p:cBhvr>
                                      <p:tavLst>
                                        <p:tav tm="0">
                                          <p:val>
                                            <p:strVal val="#ppt_x-.2"/>
                                          </p:val>
                                        </p:tav>
                                        <p:tav tm="100000">
                                          <p:val>
                                            <p:strVal val="#ppt_x"/>
                                          </p:val>
                                        </p:tav>
                                      </p:tavLst>
                                    </p:anim>
                                    <p:anim calcmode="lin" valueType="num">
                                      <p:cBhvr>
                                        <p:cTn id="51" dur="1000" fill="hold"/>
                                        <p:tgtEl>
                                          <p:spTgt spid="513032"/>
                                        </p:tgtEl>
                                        <p:attrNameLst>
                                          <p:attrName>ppt_y</p:attrName>
                                        </p:attrNameLst>
                                      </p:cBhvr>
                                      <p:tavLst>
                                        <p:tav tm="0">
                                          <p:val>
                                            <p:strVal val="#ppt_y"/>
                                          </p:val>
                                        </p:tav>
                                        <p:tav tm="100000">
                                          <p:val>
                                            <p:strVal val="#ppt_y"/>
                                          </p:val>
                                        </p:tav>
                                      </p:tavLst>
                                    </p:anim>
                                    <p:animEffect transition="in" filter="wipe(right)" prLst="gradientSize: 0.1">
                                      <p:cBhvr>
                                        <p:cTn id="52" dur="1000"/>
                                        <p:tgtEl>
                                          <p:spTgt spid="513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9906" name="Picture 18" descr="10-3-1"/>
          <p:cNvPicPr>
            <a:picLocks noChangeAspect="1" noChangeArrowheads="1"/>
          </p:cNvPicPr>
          <p:nvPr/>
        </p:nvPicPr>
        <p:blipFill>
          <a:blip r:embed="rId1"/>
          <a:srcRect/>
          <a:stretch>
            <a:fillRect/>
          </a:stretch>
        </p:blipFill>
        <p:spPr bwMode="auto">
          <a:xfrm>
            <a:off x="1258888" y="1261745"/>
            <a:ext cx="5327650" cy="2735263"/>
          </a:xfrm>
          <a:prstGeom prst="rect">
            <a:avLst/>
          </a:prstGeom>
          <a:noFill/>
          <a:ln w="9525">
            <a:noFill/>
            <a:miter lim="800000"/>
            <a:headEnd/>
            <a:tailEnd/>
          </a:ln>
        </p:spPr>
      </p:pic>
      <p:sp>
        <p:nvSpPr>
          <p:cNvPr id="549890" name="Rectangle 2"/>
          <p:cNvSpPr>
            <a:spLocks noGrp="1" noChangeArrowheads="1"/>
          </p:cNvSpPr>
          <p:nvPr>
            <p:ph idx="1"/>
          </p:nvPr>
        </p:nvSpPr>
        <p:spPr>
          <a:xfrm>
            <a:off x="395288" y="182245"/>
            <a:ext cx="8137525" cy="5800725"/>
          </a:xfrm>
        </p:spPr>
        <p:txBody>
          <a:bodyPr/>
          <a:lstStyle/>
          <a:p>
            <a:pPr>
              <a:buFontTx/>
              <a:buNone/>
              <a:defRPr/>
            </a:pPr>
            <a:r>
              <a:rPr lang="zh-CN" altLang="en-US"/>
              <a:t>二、微分型</a:t>
            </a:r>
            <a:endParaRPr lang="en-US" altLang="zh-CN"/>
          </a:p>
          <a:p>
            <a:pPr>
              <a:buFontTx/>
              <a:buNone/>
              <a:defRPr/>
            </a:pPr>
            <a:r>
              <a:rPr lang="en-US" altLang="zh-CN"/>
              <a:t>G1</a:t>
            </a:r>
            <a:r>
              <a:rPr lang="zh-CN" altLang="en-US"/>
              <a:t>和</a:t>
            </a:r>
            <a:r>
              <a:rPr lang="en-US" altLang="zh-CN"/>
              <a:t>G2</a:t>
            </a:r>
            <a:r>
              <a:rPr lang="zh-CN" altLang="en-US"/>
              <a:t>为</a:t>
            </a:r>
            <a:r>
              <a:rPr lang="en-US" altLang="zh-CN"/>
              <a:t>CMOS</a:t>
            </a:r>
            <a:r>
              <a:rPr lang="zh-CN" altLang="en-US"/>
              <a:t>门</a:t>
            </a:r>
            <a:endParaRPr lang="en-US" altLang="zh-CN"/>
          </a:p>
          <a:p>
            <a:pPr>
              <a:buFontTx/>
              <a:buNone/>
              <a:defRPr/>
            </a:pPr>
            <a:endParaRPr lang="zh-CN" altLang="en-US"/>
          </a:p>
        </p:txBody>
      </p:sp>
      <p:graphicFrame>
        <p:nvGraphicFramePr>
          <p:cNvPr id="549892" name="Object 4"/>
          <p:cNvGraphicFramePr>
            <a:graphicFrameLocks noChangeAspect="1"/>
          </p:cNvGraphicFramePr>
          <p:nvPr/>
        </p:nvGraphicFramePr>
        <p:xfrm>
          <a:off x="468313" y="1022033"/>
          <a:ext cx="3424237" cy="722312"/>
        </p:xfrm>
        <a:graphic>
          <a:graphicData uri="http://schemas.openxmlformats.org/presentationml/2006/ole">
            <mc:AlternateContent xmlns:mc="http://schemas.openxmlformats.org/markup-compatibility/2006">
              <mc:Choice xmlns:v="urn:schemas-microsoft-com:vml" Requires="v">
                <p:oleObj spid="_x0000_s12289" name="公式" r:id="rId2" imgW="39014400" imgH="8229600" progId="Equation.3">
                  <p:embed/>
                </p:oleObj>
              </mc:Choice>
              <mc:Fallback>
                <p:oleObj name="公式" r:id="rId2" imgW="39014400" imgH="8229600" progId="Equation.3">
                  <p:embed/>
                  <p:pic>
                    <p:nvPicPr>
                      <p:cNvPr id="0" name="Object 4"/>
                      <p:cNvPicPr>
                        <a:picLocks noChangeAspect="1"/>
                      </p:cNvPicPr>
                      <p:nvPr/>
                    </p:nvPicPr>
                    <p:blipFill>
                      <a:blip r:embed="rId3"/>
                      <a:stretch>
                        <a:fillRect/>
                      </a:stretch>
                    </p:blipFill>
                    <p:spPr>
                      <a:xfrm>
                        <a:off x="468313" y="1022033"/>
                        <a:ext cx="3424237" cy="722312"/>
                      </a:xfrm>
                      <a:prstGeom prst="rect">
                        <a:avLst/>
                      </a:prstGeom>
                      <a:noFill/>
                      <a:ln w="9525">
                        <a:noFill/>
                      </a:ln>
                    </p:spPr>
                  </p:pic>
                </p:oleObj>
              </mc:Fallback>
            </mc:AlternateContent>
          </a:graphicData>
        </a:graphic>
      </p:graphicFrame>
      <p:graphicFrame>
        <p:nvGraphicFramePr>
          <p:cNvPr id="549901" name="Object 13"/>
          <p:cNvGraphicFramePr>
            <a:graphicFrameLocks noChangeAspect="1"/>
          </p:cNvGraphicFramePr>
          <p:nvPr/>
        </p:nvGraphicFramePr>
        <p:xfrm>
          <a:off x="573088" y="4208145"/>
          <a:ext cx="7780337" cy="1733550"/>
        </p:xfrm>
        <a:graphic>
          <a:graphicData uri="http://schemas.openxmlformats.org/presentationml/2006/ole">
            <mc:AlternateContent xmlns:mc="http://schemas.openxmlformats.org/markup-compatibility/2006">
              <mc:Choice xmlns:v="urn:schemas-microsoft-com:vml" Requires="v">
                <p:oleObj spid="_x0000_s12290" name="公式" r:id="rId4" imgW="104851200" imgH="23164800" progId="Equation.3">
                  <p:embed/>
                </p:oleObj>
              </mc:Choice>
              <mc:Fallback>
                <p:oleObj name="公式" r:id="rId4" imgW="104851200" imgH="23164800" progId="Equation.3">
                  <p:embed/>
                  <p:pic>
                    <p:nvPicPr>
                      <p:cNvPr id="0" name="Object 13"/>
                      <p:cNvPicPr>
                        <a:picLocks noChangeAspect="1"/>
                      </p:cNvPicPr>
                      <p:nvPr/>
                    </p:nvPicPr>
                    <p:blipFill>
                      <a:blip r:embed="rId5"/>
                      <a:stretch>
                        <a:fillRect/>
                      </a:stretch>
                    </p:blipFill>
                    <p:spPr>
                      <a:xfrm>
                        <a:off x="573088" y="4208145"/>
                        <a:ext cx="7780337" cy="1733550"/>
                      </a:xfrm>
                      <a:prstGeom prst="rect">
                        <a:avLst/>
                      </a:prstGeom>
                      <a:noFill/>
                      <a:ln w="9525">
                        <a:noFill/>
                      </a:ln>
                    </p:spPr>
                  </p:pic>
                </p:oleObj>
              </mc:Fallback>
            </mc:AlternateContent>
          </a:graphicData>
        </a:graphic>
      </p:graphicFrame>
      <p:grpSp>
        <p:nvGrpSpPr>
          <p:cNvPr id="549902" name="Group 14"/>
          <p:cNvGrpSpPr/>
          <p:nvPr/>
        </p:nvGrpSpPr>
        <p:grpSpPr bwMode="auto">
          <a:xfrm>
            <a:off x="684213" y="5149533"/>
            <a:ext cx="2079625" cy="379412"/>
            <a:chOff x="1778" y="3401"/>
            <a:chExt cx="1451" cy="258"/>
          </a:xfrm>
        </p:grpSpPr>
        <p:sp>
          <p:nvSpPr>
            <p:cNvPr id="549903" name="Line 15"/>
            <p:cNvSpPr>
              <a:spLocks noChangeShapeType="1"/>
            </p:cNvSpPr>
            <p:nvPr/>
          </p:nvSpPr>
          <p:spPr bwMode="auto">
            <a:xfrm flipH="1">
              <a:off x="3015" y="3401"/>
              <a:ext cx="214" cy="258"/>
            </a:xfrm>
            <a:prstGeom prst="line">
              <a:avLst/>
            </a:prstGeom>
            <a:noFill/>
            <a:ln w="952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49904" name="Line 16"/>
            <p:cNvSpPr>
              <a:spLocks noChangeShapeType="1"/>
            </p:cNvSpPr>
            <p:nvPr/>
          </p:nvSpPr>
          <p:spPr bwMode="auto">
            <a:xfrm flipH="1">
              <a:off x="1887" y="3659"/>
              <a:ext cx="1131" cy="0"/>
            </a:xfrm>
            <a:prstGeom prst="line">
              <a:avLst/>
            </a:prstGeom>
            <a:noFill/>
            <a:ln w="952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49905" name="Line 17"/>
            <p:cNvSpPr>
              <a:spLocks noChangeShapeType="1"/>
            </p:cNvSpPr>
            <p:nvPr/>
          </p:nvSpPr>
          <p:spPr bwMode="auto">
            <a:xfrm flipH="1" flipV="1">
              <a:off x="1778" y="3401"/>
              <a:ext cx="109" cy="258"/>
            </a:xfrm>
            <a:prstGeom prst="line">
              <a:avLst/>
            </a:prstGeom>
            <a:noFill/>
            <a:ln w="9525">
              <a:solidFill>
                <a:schemeClr val="tx1"/>
              </a:solidFill>
              <a:round/>
              <a:tailEnd type="triangle" w="med" len="me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549890">
                                            <p:txEl>
                                              <p:pRg st="0" end="0"/>
                                            </p:txEl>
                                          </p:spTgt>
                                        </p:tgtEl>
                                        <p:attrNameLst>
                                          <p:attrName>style.visibility</p:attrName>
                                        </p:attrNameLst>
                                      </p:cBhvr>
                                      <p:to>
                                        <p:strVal val="visible"/>
                                      </p:to>
                                    </p:set>
                                    <p:anim calcmode="lin" valueType="num">
                                      <p:cBhvr>
                                        <p:cTn id="7" dur="1000" fill="hold"/>
                                        <p:tgtEl>
                                          <p:spTgt spid="549890">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549890">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549890">
                                            <p:txEl>
                                              <p:pRg st="0" end="0"/>
                                            </p:txEl>
                                          </p:spTgt>
                                        </p:tgtEl>
                                      </p:cBhvr>
                                    </p:animEffect>
                                  </p:childTnLst>
                                </p:cTn>
                              </p:par>
                              <p:par>
                                <p:cTn id="10" presetID="29" presetClass="entr" presetSubtype="0" fill="hold" nodeType="withEffect">
                                  <p:stCondLst>
                                    <p:cond delay="0"/>
                                  </p:stCondLst>
                                  <p:childTnLst>
                                    <p:set>
                                      <p:cBhvr>
                                        <p:cTn id="11" dur="1" fill="hold">
                                          <p:stCondLst>
                                            <p:cond delay="0"/>
                                          </p:stCondLst>
                                        </p:cTn>
                                        <p:tgtEl>
                                          <p:spTgt spid="549890">
                                            <p:txEl>
                                              <p:pRg st="1" end="1"/>
                                            </p:txEl>
                                          </p:spTgt>
                                        </p:tgtEl>
                                        <p:attrNameLst>
                                          <p:attrName>style.visibility</p:attrName>
                                        </p:attrNameLst>
                                      </p:cBhvr>
                                      <p:to>
                                        <p:strVal val="visible"/>
                                      </p:to>
                                    </p:set>
                                    <p:anim calcmode="lin" valueType="num">
                                      <p:cBhvr>
                                        <p:cTn id="12" dur="1000" fill="hold"/>
                                        <p:tgtEl>
                                          <p:spTgt spid="549890">
                                            <p:txEl>
                                              <p:pRg st="1" end="1"/>
                                            </p:txEl>
                                          </p:spTgt>
                                        </p:tgtEl>
                                        <p:attrNameLst>
                                          <p:attrName>ppt_x</p:attrName>
                                        </p:attrNameLst>
                                      </p:cBhvr>
                                      <p:tavLst>
                                        <p:tav tm="0">
                                          <p:val>
                                            <p:strVal val="#ppt_x-.2"/>
                                          </p:val>
                                        </p:tav>
                                        <p:tav tm="100000">
                                          <p:val>
                                            <p:strVal val="#ppt_x"/>
                                          </p:val>
                                        </p:tav>
                                      </p:tavLst>
                                    </p:anim>
                                    <p:anim calcmode="lin" valueType="num">
                                      <p:cBhvr>
                                        <p:cTn id="13" dur="1000" fill="hold"/>
                                        <p:tgtEl>
                                          <p:spTgt spid="549890">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549890">
                                            <p:txEl>
                                              <p:pRg st="1" end="1"/>
                                            </p:txEl>
                                          </p:spTgt>
                                        </p:tgtEl>
                                      </p:cBhvr>
                                    </p:animEffect>
                                  </p:childTnLst>
                                </p:cTn>
                              </p:par>
                              <p:par>
                                <p:cTn id="15" presetID="29" presetClass="entr" presetSubtype="0" fill="hold" nodeType="withEffect">
                                  <p:stCondLst>
                                    <p:cond delay="0"/>
                                  </p:stCondLst>
                                  <p:childTnLst>
                                    <p:set>
                                      <p:cBhvr>
                                        <p:cTn id="16" dur="1" fill="hold">
                                          <p:stCondLst>
                                            <p:cond delay="0"/>
                                          </p:stCondLst>
                                        </p:cTn>
                                        <p:tgtEl>
                                          <p:spTgt spid="549892"/>
                                        </p:tgtEl>
                                        <p:attrNameLst>
                                          <p:attrName>style.visibility</p:attrName>
                                        </p:attrNameLst>
                                      </p:cBhvr>
                                      <p:to>
                                        <p:strVal val="visible"/>
                                      </p:to>
                                    </p:set>
                                    <p:anim calcmode="lin" valueType="num">
                                      <p:cBhvr>
                                        <p:cTn id="17" dur="1000" fill="hold"/>
                                        <p:tgtEl>
                                          <p:spTgt spid="549892"/>
                                        </p:tgtEl>
                                        <p:attrNameLst>
                                          <p:attrName>ppt_x</p:attrName>
                                        </p:attrNameLst>
                                      </p:cBhvr>
                                      <p:tavLst>
                                        <p:tav tm="0">
                                          <p:val>
                                            <p:strVal val="#ppt_x-.2"/>
                                          </p:val>
                                        </p:tav>
                                        <p:tav tm="100000">
                                          <p:val>
                                            <p:strVal val="#ppt_x"/>
                                          </p:val>
                                        </p:tav>
                                      </p:tavLst>
                                    </p:anim>
                                    <p:anim calcmode="lin" valueType="num">
                                      <p:cBhvr>
                                        <p:cTn id="18" dur="1000" fill="hold"/>
                                        <p:tgtEl>
                                          <p:spTgt spid="549892"/>
                                        </p:tgtEl>
                                        <p:attrNameLst>
                                          <p:attrName>ppt_y</p:attrName>
                                        </p:attrNameLst>
                                      </p:cBhvr>
                                      <p:tavLst>
                                        <p:tav tm="0">
                                          <p:val>
                                            <p:strVal val="#ppt_y"/>
                                          </p:val>
                                        </p:tav>
                                        <p:tav tm="100000">
                                          <p:val>
                                            <p:strVal val="#ppt_y"/>
                                          </p:val>
                                        </p:tav>
                                      </p:tavLst>
                                    </p:anim>
                                    <p:animEffect transition="in" filter="wipe(right)" prLst="gradientSize: 0.1">
                                      <p:cBhvr>
                                        <p:cTn id="19" dur="1000"/>
                                        <p:tgtEl>
                                          <p:spTgt spid="549892"/>
                                        </p:tgtEl>
                                      </p:cBhvr>
                                    </p:animEffect>
                                  </p:childTnLst>
                                </p:cTn>
                              </p:par>
                              <p:par>
                                <p:cTn id="20" presetID="29" presetClass="entr" presetSubtype="0" fill="hold" nodeType="withEffect">
                                  <p:stCondLst>
                                    <p:cond delay="0"/>
                                  </p:stCondLst>
                                  <p:childTnLst>
                                    <p:set>
                                      <p:cBhvr>
                                        <p:cTn id="21" dur="1" fill="hold">
                                          <p:stCondLst>
                                            <p:cond delay="0"/>
                                          </p:stCondLst>
                                        </p:cTn>
                                        <p:tgtEl>
                                          <p:spTgt spid="549906"/>
                                        </p:tgtEl>
                                        <p:attrNameLst>
                                          <p:attrName>style.visibility</p:attrName>
                                        </p:attrNameLst>
                                      </p:cBhvr>
                                      <p:to>
                                        <p:strVal val="visible"/>
                                      </p:to>
                                    </p:set>
                                    <p:anim calcmode="lin" valueType="num">
                                      <p:cBhvr>
                                        <p:cTn id="22" dur="1000" fill="hold"/>
                                        <p:tgtEl>
                                          <p:spTgt spid="549906"/>
                                        </p:tgtEl>
                                        <p:attrNameLst>
                                          <p:attrName>ppt_x</p:attrName>
                                        </p:attrNameLst>
                                      </p:cBhvr>
                                      <p:tavLst>
                                        <p:tav tm="0">
                                          <p:val>
                                            <p:strVal val="#ppt_x-.2"/>
                                          </p:val>
                                        </p:tav>
                                        <p:tav tm="100000">
                                          <p:val>
                                            <p:strVal val="#ppt_x"/>
                                          </p:val>
                                        </p:tav>
                                      </p:tavLst>
                                    </p:anim>
                                    <p:anim calcmode="lin" valueType="num">
                                      <p:cBhvr>
                                        <p:cTn id="23" dur="1000" fill="hold"/>
                                        <p:tgtEl>
                                          <p:spTgt spid="549906"/>
                                        </p:tgtEl>
                                        <p:attrNameLst>
                                          <p:attrName>ppt_y</p:attrName>
                                        </p:attrNameLst>
                                      </p:cBhvr>
                                      <p:tavLst>
                                        <p:tav tm="0">
                                          <p:val>
                                            <p:strVal val="#ppt_y"/>
                                          </p:val>
                                        </p:tav>
                                        <p:tav tm="100000">
                                          <p:val>
                                            <p:strVal val="#ppt_y"/>
                                          </p:val>
                                        </p:tav>
                                      </p:tavLst>
                                    </p:anim>
                                    <p:animEffect transition="in" filter="wipe(right)" prLst="gradientSize: 0.1">
                                      <p:cBhvr>
                                        <p:cTn id="24" dur="1000"/>
                                        <p:tgtEl>
                                          <p:spTgt spid="549906"/>
                                        </p:tgtEl>
                                      </p:cBhvr>
                                    </p:animEffect>
                                  </p:childTnLst>
                                </p:cTn>
                              </p:par>
                            </p:childTnLst>
                          </p:cTn>
                        </p:par>
                      </p:childTnLst>
                    </p:cTn>
                  </p:par>
                  <p:par>
                    <p:cTn id="25" fill="hold">
                      <p:stCondLst>
                        <p:cond delay="indefinite"/>
                      </p:stCondLst>
                      <p:childTnLst>
                        <p:par>
                          <p:cTn id="26" fill="hold">
                            <p:stCondLst>
                              <p:cond delay="0"/>
                            </p:stCondLst>
                            <p:childTnLst>
                              <p:par>
                                <p:cTn id="27" presetID="29" presetClass="entr" presetSubtype="0" fill="hold" nodeType="clickEffect">
                                  <p:stCondLst>
                                    <p:cond delay="0"/>
                                  </p:stCondLst>
                                  <p:childTnLst>
                                    <p:set>
                                      <p:cBhvr>
                                        <p:cTn id="28" dur="1" fill="hold">
                                          <p:stCondLst>
                                            <p:cond delay="0"/>
                                          </p:stCondLst>
                                        </p:cTn>
                                        <p:tgtEl>
                                          <p:spTgt spid="549901"/>
                                        </p:tgtEl>
                                        <p:attrNameLst>
                                          <p:attrName>style.visibility</p:attrName>
                                        </p:attrNameLst>
                                      </p:cBhvr>
                                      <p:to>
                                        <p:strVal val="visible"/>
                                      </p:to>
                                    </p:set>
                                    <p:anim calcmode="lin" valueType="num">
                                      <p:cBhvr>
                                        <p:cTn id="29" dur="1000" fill="hold"/>
                                        <p:tgtEl>
                                          <p:spTgt spid="549901"/>
                                        </p:tgtEl>
                                        <p:attrNameLst>
                                          <p:attrName>ppt_x</p:attrName>
                                        </p:attrNameLst>
                                      </p:cBhvr>
                                      <p:tavLst>
                                        <p:tav tm="0">
                                          <p:val>
                                            <p:strVal val="#ppt_x-.2"/>
                                          </p:val>
                                        </p:tav>
                                        <p:tav tm="100000">
                                          <p:val>
                                            <p:strVal val="#ppt_x"/>
                                          </p:val>
                                        </p:tav>
                                      </p:tavLst>
                                    </p:anim>
                                    <p:anim calcmode="lin" valueType="num">
                                      <p:cBhvr>
                                        <p:cTn id="30" dur="1000" fill="hold"/>
                                        <p:tgtEl>
                                          <p:spTgt spid="549901"/>
                                        </p:tgtEl>
                                        <p:attrNameLst>
                                          <p:attrName>ppt_y</p:attrName>
                                        </p:attrNameLst>
                                      </p:cBhvr>
                                      <p:tavLst>
                                        <p:tav tm="0">
                                          <p:val>
                                            <p:strVal val="#ppt_y"/>
                                          </p:val>
                                        </p:tav>
                                        <p:tav tm="100000">
                                          <p:val>
                                            <p:strVal val="#ppt_y"/>
                                          </p:val>
                                        </p:tav>
                                      </p:tavLst>
                                    </p:anim>
                                    <p:animEffect transition="in" filter="wipe(right)" prLst="gradientSize: 0.1">
                                      <p:cBhvr>
                                        <p:cTn id="31" dur="1000"/>
                                        <p:tgtEl>
                                          <p:spTgt spid="549901"/>
                                        </p:tgtEl>
                                      </p:cBhvr>
                                    </p:animEffect>
                                  </p:childTnLst>
                                </p:cTn>
                              </p:par>
                              <p:par>
                                <p:cTn id="32" presetID="29" presetClass="entr" presetSubtype="0" fill="hold" nodeType="withEffect">
                                  <p:stCondLst>
                                    <p:cond delay="0"/>
                                  </p:stCondLst>
                                  <p:childTnLst>
                                    <p:set>
                                      <p:cBhvr>
                                        <p:cTn id="33" dur="1" fill="hold">
                                          <p:stCondLst>
                                            <p:cond delay="0"/>
                                          </p:stCondLst>
                                        </p:cTn>
                                        <p:tgtEl>
                                          <p:spTgt spid="549902"/>
                                        </p:tgtEl>
                                        <p:attrNameLst>
                                          <p:attrName>style.visibility</p:attrName>
                                        </p:attrNameLst>
                                      </p:cBhvr>
                                      <p:to>
                                        <p:strVal val="visible"/>
                                      </p:to>
                                    </p:set>
                                    <p:anim calcmode="lin" valueType="num">
                                      <p:cBhvr>
                                        <p:cTn id="34" dur="1000" fill="hold"/>
                                        <p:tgtEl>
                                          <p:spTgt spid="549902"/>
                                        </p:tgtEl>
                                        <p:attrNameLst>
                                          <p:attrName>ppt_x</p:attrName>
                                        </p:attrNameLst>
                                      </p:cBhvr>
                                      <p:tavLst>
                                        <p:tav tm="0">
                                          <p:val>
                                            <p:strVal val="#ppt_x-.2"/>
                                          </p:val>
                                        </p:tav>
                                        <p:tav tm="100000">
                                          <p:val>
                                            <p:strVal val="#ppt_x"/>
                                          </p:val>
                                        </p:tav>
                                      </p:tavLst>
                                    </p:anim>
                                    <p:anim calcmode="lin" valueType="num">
                                      <p:cBhvr>
                                        <p:cTn id="35" dur="1000" fill="hold"/>
                                        <p:tgtEl>
                                          <p:spTgt spid="549902"/>
                                        </p:tgtEl>
                                        <p:attrNameLst>
                                          <p:attrName>ppt_y</p:attrName>
                                        </p:attrNameLst>
                                      </p:cBhvr>
                                      <p:tavLst>
                                        <p:tav tm="0">
                                          <p:val>
                                            <p:strVal val="#ppt_y"/>
                                          </p:val>
                                        </p:tav>
                                        <p:tav tm="100000">
                                          <p:val>
                                            <p:strVal val="#ppt_y"/>
                                          </p:val>
                                        </p:tav>
                                      </p:tavLst>
                                    </p:anim>
                                    <p:animEffect transition="in" filter="wipe(right)" prLst="gradientSize: 0.1">
                                      <p:cBhvr>
                                        <p:cTn id="36" dur="1000"/>
                                        <p:tgtEl>
                                          <p:spTgt spid="549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050" name="Group 2"/>
          <p:cNvGrpSpPr/>
          <p:nvPr/>
        </p:nvGrpSpPr>
        <p:grpSpPr bwMode="auto">
          <a:xfrm>
            <a:off x="250825" y="981075"/>
            <a:ext cx="3168650" cy="4279900"/>
            <a:chOff x="158" y="754"/>
            <a:chExt cx="1917" cy="2560"/>
          </a:xfrm>
        </p:grpSpPr>
        <p:pic>
          <p:nvPicPr>
            <p:cNvPr id="23560" name="Picture 3"/>
            <p:cNvPicPr>
              <a:picLocks noChangeAspect="1" noChangeArrowheads="1"/>
            </p:cNvPicPr>
            <p:nvPr/>
          </p:nvPicPr>
          <p:blipFill>
            <a:blip r:embed="rId1"/>
            <a:srcRect/>
            <a:stretch>
              <a:fillRect/>
            </a:stretch>
          </p:blipFill>
          <p:spPr bwMode="auto">
            <a:xfrm>
              <a:off x="158" y="754"/>
              <a:ext cx="1917" cy="2560"/>
            </a:xfrm>
            <a:prstGeom prst="rect">
              <a:avLst/>
            </a:prstGeom>
            <a:noFill/>
            <a:ln w="9525">
              <a:noFill/>
              <a:miter lim="800000"/>
              <a:headEnd/>
              <a:tailEnd/>
            </a:ln>
          </p:spPr>
        </p:pic>
        <p:sp>
          <p:nvSpPr>
            <p:cNvPr id="514052" name="Rectangle 4"/>
            <p:cNvSpPr>
              <a:spLocks noChangeArrowheads="1"/>
            </p:cNvSpPr>
            <p:nvPr/>
          </p:nvSpPr>
          <p:spPr bwMode="auto">
            <a:xfrm>
              <a:off x="648" y="2931"/>
              <a:ext cx="182" cy="227"/>
            </a:xfrm>
            <a:prstGeom prst="rect">
              <a:avLst/>
            </a:prstGeom>
            <a:solidFill>
              <a:srgbClr val="99CCFF">
                <a:alpha val="27000"/>
              </a:srgbClr>
            </a:solidFill>
            <a:ln>
              <a:noFill/>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pSp>
      <p:sp>
        <p:nvSpPr>
          <p:cNvPr id="514054" name="Rectangle 6"/>
          <p:cNvSpPr>
            <a:spLocks noGrp="1" noChangeArrowheads="1"/>
          </p:cNvSpPr>
          <p:nvPr>
            <p:ph idx="1"/>
          </p:nvPr>
        </p:nvSpPr>
        <p:spPr>
          <a:xfrm>
            <a:off x="395288" y="106680"/>
            <a:ext cx="8137525" cy="5656263"/>
          </a:xfrm>
        </p:spPr>
        <p:txBody>
          <a:bodyPr/>
          <a:lstStyle/>
          <a:p>
            <a:pPr>
              <a:buFontTx/>
              <a:buNone/>
            </a:pPr>
            <a:r>
              <a:rPr lang="en-US" altLang="zh-CN" smtClean="0">
                <a:effectLst>
                  <a:outerShdw blurRad="38100" dist="38100" dir="2700000" algn="tl">
                    <a:srgbClr val="C0C0C0"/>
                  </a:outerShdw>
                </a:effectLst>
              </a:rPr>
              <a:t>2</a:t>
            </a:r>
            <a:r>
              <a:rPr lang="zh-CN" altLang="en-US" smtClean="0">
                <a:effectLst>
                  <a:outerShdw blurRad="38100" dist="38100" dir="2700000" algn="tl">
                    <a:srgbClr val="C0C0C0"/>
                  </a:outerShdw>
                </a:effectLst>
              </a:rPr>
              <a:t>、性能参数计算</a:t>
            </a:r>
            <a:endParaRPr lang="en-US" altLang="zh-CN" smtClean="0">
              <a:effectLst>
                <a:outerShdw blurRad="38100" dist="38100" dir="2700000" algn="tl">
                  <a:srgbClr val="C0C0C0"/>
                </a:outerShdw>
              </a:effectLst>
            </a:endParaRPr>
          </a:p>
          <a:p>
            <a:pPr>
              <a:buFontTx/>
              <a:buNone/>
            </a:pPr>
            <a:r>
              <a:rPr lang="zh-CN" altLang="en-US" smtClean="0">
                <a:effectLst>
                  <a:outerShdw blurRad="38100" dist="38100" dir="2700000" algn="tl">
                    <a:srgbClr val="C0C0C0"/>
                  </a:outerShdw>
                </a:effectLst>
              </a:rPr>
              <a:t>输出脉宽：</a:t>
            </a:r>
            <a:endParaRPr lang="zh-CN" altLang="en-US" smtClean="0">
              <a:effectLst>
                <a:outerShdw blurRad="38100" dist="38100" dir="2700000" algn="tl">
                  <a:srgbClr val="C0C0C0"/>
                </a:outerShdw>
              </a:effectLst>
            </a:endParaRPr>
          </a:p>
        </p:txBody>
      </p:sp>
      <p:graphicFrame>
        <p:nvGraphicFramePr>
          <p:cNvPr id="514056" name="Object 8"/>
          <p:cNvGraphicFramePr>
            <a:graphicFrameLocks noChangeAspect="1"/>
          </p:cNvGraphicFramePr>
          <p:nvPr/>
        </p:nvGraphicFramePr>
        <p:xfrm>
          <a:off x="3154363" y="2924175"/>
          <a:ext cx="5618162" cy="827088"/>
        </p:xfrm>
        <a:graphic>
          <a:graphicData uri="http://schemas.openxmlformats.org/presentationml/2006/ole">
            <mc:AlternateContent xmlns:mc="http://schemas.openxmlformats.org/markup-compatibility/2006">
              <mc:Choice xmlns:v="urn:schemas-microsoft-com:vml" Requires="v">
                <p:oleObj spid="_x0000_s13313" name="公式" r:id="rId2" imgW="76504800" imgH="11277600" progId="Equation.3">
                  <p:embed/>
                </p:oleObj>
              </mc:Choice>
              <mc:Fallback>
                <p:oleObj name="公式" r:id="rId2" imgW="76504800" imgH="11277600" progId="Equation.3">
                  <p:embed/>
                  <p:pic>
                    <p:nvPicPr>
                      <p:cNvPr id="0" name="Object 8"/>
                      <p:cNvPicPr>
                        <a:picLocks noChangeAspect="1"/>
                      </p:cNvPicPr>
                      <p:nvPr/>
                    </p:nvPicPr>
                    <p:blipFill>
                      <a:blip r:embed="rId3"/>
                      <a:stretch>
                        <a:fillRect/>
                      </a:stretch>
                    </p:blipFill>
                    <p:spPr>
                      <a:xfrm>
                        <a:off x="3154363" y="2924175"/>
                        <a:ext cx="5618162" cy="827088"/>
                      </a:xfrm>
                      <a:prstGeom prst="rect">
                        <a:avLst/>
                      </a:prstGeom>
                      <a:solidFill>
                        <a:srgbClr val="00FF00">
                          <a:alpha val="18039"/>
                        </a:srgbClr>
                      </a:solidFill>
                      <a:ln w="9525">
                        <a:noFill/>
                      </a:ln>
                    </p:spPr>
                  </p:pic>
                </p:oleObj>
              </mc:Fallback>
            </mc:AlternateContent>
          </a:graphicData>
        </a:graphic>
      </p:graphicFrame>
      <p:graphicFrame>
        <p:nvGraphicFramePr>
          <p:cNvPr id="514057" name="Object 9"/>
          <p:cNvGraphicFramePr>
            <a:graphicFrameLocks noChangeAspect="1"/>
          </p:cNvGraphicFramePr>
          <p:nvPr/>
        </p:nvGraphicFramePr>
        <p:xfrm>
          <a:off x="203200" y="5157788"/>
          <a:ext cx="5326063" cy="887412"/>
        </p:xfrm>
        <a:graphic>
          <a:graphicData uri="http://schemas.openxmlformats.org/presentationml/2006/ole">
            <mc:AlternateContent xmlns:mc="http://schemas.openxmlformats.org/markup-compatibility/2006">
              <mc:Choice xmlns:v="urn:schemas-microsoft-com:vml" Requires="v">
                <p:oleObj spid="_x0000_s13314" name="公式" r:id="rId4" imgW="66141600" imgH="10972800" progId="Equation.3">
                  <p:embed/>
                </p:oleObj>
              </mc:Choice>
              <mc:Fallback>
                <p:oleObj name="公式" r:id="rId4" imgW="66141600" imgH="10972800" progId="Equation.3">
                  <p:embed/>
                  <p:pic>
                    <p:nvPicPr>
                      <p:cNvPr id="0" name="Object 9"/>
                      <p:cNvPicPr>
                        <a:picLocks noChangeAspect="1"/>
                      </p:cNvPicPr>
                      <p:nvPr/>
                    </p:nvPicPr>
                    <p:blipFill>
                      <a:blip r:embed="rId5"/>
                      <a:stretch>
                        <a:fillRect/>
                      </a:stretch>
                    </p:blipFill>
                    <p:spPr>
                      <a:xfrm>
                        <a:off x="203200" y="5157788"/>
                        <a:ext cx="5326063" cy="887412"/>
                      </a:xfrm>
                      <a:prstGeom prst="rect">
                        <a:avLst/>
                      </a:prstGeom>
                      <a:solidFill>
                        <a:srgbClr val="FF99CC">
                          <a:alpha val="20000"/>
                        </a:srgbClr>
                      </a:solidFill>
                      <a:ln w="9525">
                        <a:noFill/>
                      </a:ln>
                    </p:spPr>
                  </p:pic>
                </p:oleObj>
              </mc:Fallback>
            </mc:AlternateContent>
          </a:graphicData>
        </a:graphic>
      </p:graphicFrame>
      <p:graphicFrame>
        <p:nvGraphicFramePr>
          <p:cNvPr id="23557" name="Object 11"/>
          <p:cNvGraphicFramePr>
            <a:graphicFrameLocks noChangeAspect="1"/>
          </p:cNvGraphicFramePr>
          <p:nvPr/>
        </p:nvGraphicFramePr>
        <p:xfrm>
          <a:off x="250825" y="6021388"/>
          <a:ext cx="7488238" cy="455612"/>
        </p:xfrm>
        <a:graphic>
          <a:graphicData uri="http://schemas.openxmlformats.org/presentationml/2006/ole">
            <mc:AlternateContent xmlns:mc="http://schemas.openxmlformats.org/markup-compatibility/2006">
              <mc:Choice xmlns:v="urn:schemas-microsoft-com:vml" Requires="v">
                <p:oleObj spid="_x0000_s13315" name="公式" r:id="rId6" imgW="92964000" imgH="5791200" progId="Equation.3">
                  <p:embed/>
                </p:oleObj>
              </mc:Choice>
              <mc:Fallback>
                <p:oleObj name="公式" r:id="rId6" imgW="92964000" imgH="5791200" progId="Equation.3">
                  <p:embed/>
                  <p:pic>
                    <p:nvPicPr>
                      <p:cNvPr id="0" name="Object 11"/>
                      <p:cNvPicPr>
                        <a:picLocks noChangeAspect="1"/>
                      </p:cNvPicPr>
                      <p:nvPr/>
                    </p:nvPicPr>
                    <p:blipFill>
                      <a:blip r:embed="rId7"/>
                      <a:stretch>
                        <a:fillRect/>
                      </a:stretch>
                    </p:blipFill>
                    <p:spPr>
                      <a:xfrm>
                        <a:off x="250825" y="6021388"/>
                        <a:ext cx="7488238" cy="455612"/>
                      </a:xfrm>
                      <a:prstGeom prst="rect">
                        <a:avLst/>
                      </a:prstGeom>
                      <a:noFill/>
                      <a:ln w="9525">
                        <a:noFill/>
                      </a:ln>
                    </p:spPr>
                  </p:pic>
                </p:oleObj>
              </mc:Fallback>
            </mc:AlternateContent>
          </a:graphicData>
        </a:graphic>
      </p:graphicFrame>
      <p:pic>
        <p:nvPicPr>
          <p:cNvPr id="23558" name="Picture 12" descr="10-3-3"/>
          <p:cNvPicPr>
            <a:picLocks noChangeAspect="1" noChangeArrowheads="1"/>
          </p:cNvPicPr>
          <p:nvPr/>
        </p:nvPicPr>
        <p:blipFill>
          <a:blip r:embed="rId8"/>
          <a:srcRect/>
          <a:stretch>
            <a:fillRect/>
          </a:stretch>
        </p:blipFill>
        <p:spPr bwMode="auto">
          <a:xfrm>
            <a:off x="3563938" y="404813"/>
            <a:ext cx="5032375" cy="2560637"/>
          </a:xfrm>
          <a:prstGeom prst="rect">
            <a:avLst/>
          </a:prstGeom>
          <a:noFill/>
          <a:ln w="9525">
            <a:noFill/>
            <a:miter lim="800000"/>
            <a:headEnd/>
            <a:tailEnd/>
          </a:ln>
        </p:spPr>
      </p:pic>
      <p:pic>
        <p:nvPicPr>
          <p:cNvPr id="514061" name="Picture 13" descr="10-3-4"/>
          <p:cNvPicPr>
            <a:picLocks noChangeAspect="1" noChangeArrowheads="1"/>
          </p:cNvPicPr>
          <p:nvPr/>
        </p:nvPicPr>
        <p:blipFill>
          <a:blip r:embed="rId9"/>
          <a:srcRect/>
          <a:stretch>
            <a:fillRect/>
          </a:stretch>
        </p:blipFill>
        <p:spPr bwMode="auto">
          <a:xfrm>
            <a:off x="5580063" y="3716338"/>
            <a:ext cx="2736850" cy="22844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4050"/>
                                        </p:tgtEl>
                                        <p:attrNameLst>
                                          <p:attrName>style.visibility</p:attrName>
                                        </p:attrNameLst>
                                      </p:cBhvr>
                                      <p:to>
                                        <p:strVal val="visible"/>
                                      </p:to>
                                    </p:set>
                                    <p:animEffect transition="in" filter="blinds(horizontal)">
                                      <p:cBhvr>
                                        <p:cTn id="7" dur="500"/>
                                        <p:tgtEl>
                                          <p:spTgt spid="5140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14056"/>
                                        </p:tgtEl>
                                        <p:attrNameLst>
                                          <p:attrName>style.visibility</p:attrName>
                                        </p:attrNameLst>
                                      </p:cBhvr>
                                      <p:to>
                                        <p:strVal val="visible"/>
                                      </p:to>
                                    </p:set>
                                    <p:animEffect transition="in" filter="dissolve">
                                      <p:cBhvr>
                                        <p:cTn id="12" dur="500"/>
                                        <p:tgtEl>
                                          <p:spTgt spid="51405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4061"/>
                                        </p:tgtEl>
                                        <p:attrNameLst>
                                          <p:attrName>style.visibility</p:attrName>
                                        </p:attrNameLst>
                                      </p:cBhvr>
                                      <p:to>
                                        <p:strVal val="visible"/>
                                      </p:to>
                                    </p:set>
                                    <p:animEffect transition="in" filter="dissolve">
                                      <p:cBhvr>
                                        <p:cTn id="17" dur="500"/>
                                        <p:tgtEl>
                                          <p:spTgt spid="514061"/>
                                        </p:tgtEl>
                                      </p:cBhvr>
                                    </p:animEffect>
                                  </p:childTnLst>
                                </p:cTn>
                              </p:par>
                              <p:par>
                                <p:cTn id="18" presetID="9" presetClass="entr" presetSubtype="0" fill="hold" nodeType="withEffect">
                                  <p:stCondLst>
                                    <p:cond delay="0"/>
                                  </p:stCondLst>
                                  <p:childTnLst>
                                    <p:set>
                                      <p:cBhvr>
                                        <p:cTn id="19" dur="1" fill="hold">
                                          <p:stCondLst>
                                            <p:cond delay="0"/>
                                          </p:stCondLst>
                                        </p:cTn>
                                        <p:tgtEl>
                                          <p:spTgt spid="514057"/>
                                        </p:tgtEl>
                                        <p:attrNameLst>
                                          <p:attrName>style.visibility</p:attrName>
                                        </p:attrNameLst>
                                      </p:cBhvr>
                                      <p:to>
                                        <p:strVal val="visible"/>
                                      </p:to>
                                    </p:set>
                                    <p:animEffect transition="in" filter="dissolve">
                                      <p:cBhvr>
                                        <p:cTn id="20" dur="500"/>
                                        <p:tgtEl>
                                          <p:spTgt spid="514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4099"/>
          <p:cNvSpPr>
            <a:spLocks noGrp="1"/>
          </p:cNvSpPr>
          <p:nvPr>
            <p:ph type="title"/>
          </p:nvPr>
        </p:nvSpPr>
        <p:spPr/>
        <p:txBody>
          <a:bodyPr wrap="square" lIns="91440" tIns="45720" rIns="91440" bIns="45720" anchor="ctr"/>
          <a:p>
            <a:pPr eaLnBrk="1" hangingPunct="1"/>
            <a:r>
              <a:rPr lang="zh-CN" altLang="en-US" dirty="0"/>
              <a:t>数字逻辑</a:t>
            </a:r>
            <a:endParaRPr lang="zh-CN" altLang="en-US" dirty="0"/>
          </a:p>
        </p:txBody>
      </p:sp>
      <p:sp>
        <p:nvSpPr>
          <p:cNvPr id="2050" name="Rectangle 2"/>
          <p:cNvSpPr>
            <a:spLocks noGrp="1" noChangeArrowheads="1"/>
          </p:cNvSpPr>
          <p:nvPr/>
        </p:nvSpPr>
        <p:spPr>
          <a:xfrm>
            <a:off x="875030" y="2060575"/>
            <a:ext cx="7526020" cy="1470025"/>
          </a:xfrm>
          <a:prstGeom prst="rect">
            <a:avLst/>
          </a:prstGeom>
          <a:noFill/>
          <a:ln w="9525">
            <a:noFill/>
          </a:ln>
        </p:spPr>
        <p:txBody>
          <a:bodyPr anchor="b"/>
          <a:lstStyle>
            <a:lvl1pPr algn="ctr" rtl="0" fontAlgn="base">
              <a:spcBef>
                <a:spcPct val="0"/>
              </a:spcBef>
              <a:spcAft>
                <a:spcPct val="0"/>
              </a:spcAft>
              <a:defRPr sz="45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2pPr>
            <a:lvl3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3pPr>
            <a:lvl4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4pPr>
            <a:lvl5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5pPr>
            <a:lvl6pPr marL="4572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6pPr>
            <a:lvl7pPr marL="9144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7pPr>
            <a:lvl8pPr marL="13716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8pPr>
            <a:lvl9pPr marL="18288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9pPr>
          </a:lstStyle>
          <a:p>
            <a:r>
              <a:rPr lang="zh-CN" altLang="en-US" sz="4400" dirty="0" smtClean="0">
                <a:effectLst>
                  <a:outerShdw blurRad="38100" dist="38100" dir="2700000" algn="tl">
                    <a:srgbClr val="C0C0C0"/>
                  </a:outerShdw>
                </a:effectLst>
                <a:sym typeface="+mn-ea"/>
              </a:rPr>
              <a:t>脉冲波形的产生和整形电路</a:t>
            </a:r>
            <a:endParaRPr kumimoji="0" lang="zh-CN" altLang="en-US" sz="4400" smtClean="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8" descr="10-3-9"/>
          <p:cNvPicPr>
            <a:picLocks noChangeAspect="1" noChangeArrowheads="1"/>
          </p:cNvPicPr>
          <p:nvPr/>
        </p:nvPicPr>
        <p:blipFill>
          <a:blip r:embed="rId1"/>
          <a:srcRect/>
          <a:stretch>
            <a:fillRect/>
          </a:stretch>
        </p:blipFill>
        <p:spPr bwMode="auto">
          <a:xfrm>
            <a:off x="468313" y="1045845"/>
            <a:ext cx="7740650" cy="3814763"/>
          </a:xfrm>
          <a:prstGeom prst="rect">
            <a:avLst/>
          </a:prstGeom>
          <a:noFill/>
          <a:ln w="9525">
            <a:noFill/>
            <a:miter lim="800000"/>
            <a:headEnd/>
            <a:tailEnd/>
          </a:ln>
        </p:spPr>
      </p:pic>
      <p:sp>
        <p:nvSpPr>
          <p:cNvPr id="515074" name="Rectangle 2"/>
          <p:cNvSpPr>
            <a:spLocks noGrp="1" noChangeArrowheads="1"/>
          </p:cNvSpPr>
          <p:nvPr>
            <p:ph idx="1"/>
          </p:nvPr>
        </p:nvSpPr>
        <p:spPr>
          <a:xfrm>
            <a:off x="250825" y="182245"/>
            <a:ext cx="8137525" cy="5656263"/>
          </a:xfrm>
        </p:spPr>
        <p:txBody>
          <a:bodyPr/>
          <a:lstStyle/>
          <a:p>
            <a:pPr>
              <a:buFontTx/>
              <a:buNone/>
            </a:pPr>
            <a:r>
              <a:rPr lang="en-US" altLang="zh-CN" dirty="0" smtClean="0">
                <a:effectLst>
                  <a:outerShdw blurRad="38100" dist="38100" dir="2700000" algn="tl">
                    <a:srgbClr val="C0C0C0"/>
                  </a:outerShdw>
                </a:effectLst>
              </a:rPr>
              <a:t>7.3.2 </a:t>
            </a:r>
            <a:r>
              <a:rPr lang="zh-CN" altLang="en-US" dirty="0" smtClean="0">
                <a:effectLst>
                  <a:outerShdw blurRad="38100" dist="38100" dir="2700000" algn="tl">
                    <a:srgbClr val="C0C0C0"/>
                  </a:outerShdw>
                </a:effectLst>
              </a:rPr>
              <a:t>集成单稳态触发电路</a:t>
            </a:r>
            <a:endParaRPr lang="en-US" altLang="zh-CN" dirty="0" smtClean="0">
              <a:effectLst>
                <a:outerShdw blurRad="38100" dist="38100" dir="2700000" algn="tl">
                  <a:srgbClr val="C0C0C0"/>
                </a:outerShdw>
              </a:effectLst>
            </a:endParaRPr>
          </a:p>
          <a:p>
            <a:pPr>
              <a:buFontTx/>
              <a:buNone/>
            </a:pPr>
            <a:r>
              <a:rPr lang="zh-CN" altLang="en-US" dirty="0" smtClean="0">
                <a:effectLst>
                  <a:outerShdw blurRad="38100" dist="38100" dir="2700000" algn="tl">
                    <a:srgbClr val="C0C0C0"/>
                  </a:outerShdw>
                </a:effectLst>
              </a:rPr>
              <a:t>电路结构与工作原理</a:t>
            </a:r>
            <a:r>
              <a:rPr lang="en-US" altLang="zh-CN" dirty="0" smtClean="0">
                <a:effectLst>
                  <a:outerShdw blurRad="38100" dist="38100" dir="2700000" algn="tl">
                    <a:srgbClr val="C0C0C0"/>
                  </a:outerShdw>
                </a:effectLst>
              </a:rPr>
              <a:t>     (74 121)</a:t>
            </a:r>
            <a:endParaRPr lang="en-US" altLang="zh-CN" dirty="0" smtClean="0">
              <a:effectLst>
                <a:outerShdw blurRad="38100" dist="38100" dir="2700000" algn="tl">
                  <a:srgbClr val="C0C0C0"/>
                </a:outerShdw>
              </a:effectLst>
            </a:endParaRPr>
          </a:p>
          <a:p>
            <a:pPr>
              <a:buFontTx/>
              <a:buNone/>
            </a:pPr>
            <a:endParaRPr lang="zh-CN" altLang="en-US" dirty="0" smtClean="0">
              <a:effectLst>
                <a:outerShdw blurRad="38100" dist="38100" dir="2700000" algn="tl">
                  <a:srgbClr val="C0C0C0"/>
                </a:outerShdw>
              </a:effectLst>
            </a:endParaRPr>
          </a:p>
        </p:txBody>
      </p:sp>
      <p:sp>
        <p:nvSpPr>
          <p:cNvPr id="515076" name="AutoShape 4"/>
          <p:cNvSpPr>
            <a:spLocks noChangeArrowheads="1"/>
          </p:cNvSpPr>
          <p:nvPr/>
        </p:nvSpPr>
        <p:spPr bwMode="auto">
          <a:xfrm>
            <a:off x="7056438" y="325120"/>
            <a:ext cx="2087562" cy="504825"/>
          </a:xfrm>
          <a:prstGeom prst="wedgeEllipseCallout">
            <a:avLst>
              <a:gd name="adj1" fmla="val -34412"/>
              <a:gd name="adj2" fmla="val 215093"/>
            </a:avLst>
          </a:prstGeom>
          <a:solidFill>
            <a:schemeClr val="accent1"/>
          </a:solidFill>
          <a:ln>
            <a:noFill/>
          </a:ln>
          <a:effectLst/>
        </p:spPr>
        <p:txBody>
          <a:bodyPr/>
          <a:lstStyle/>
          <a:p>
            <a:pPr algn="ctr"/>
            <a:r>
              <a:rPr lang="zh-CN" altLang="en-US" sz="2000"/>
              <a:t>微分型单稳</a:t>
            </a:r>
            <a:endParaRPr lang="zh-CN" altLang="en-US" sz="2000"/>
          </a:p>
        </p:txBody>
      </p:sp>
      <p:sp>
        <p:nvSpPr>
          <p:cNvPr id="515077" name="AutoShape 5"/>
          <p:cNvSpPr>
            <a:spLocks noChangeArrowheads="1"/>
          </p:cNvSpPr>
          <p:nvPr/>
        </p:nvSpPr>
        <p:spPr bwMode="auto">
          <a:xfrm>
            <a:off x="539750" y="5509895"/>
            <a:ext cx="2592388" cy="504825"/>
          </a:xfrm>
          <a:prstGeom prst="wedgeEllipseCallout">
            <a:avLst>
              <a:gd name="adj1" fmla="val -28199"/>
              <a:gd name="adj2" fmla="val -442769"/>
            </a:avLst>
          </a:prstGeom>
          <a:solidFill>
            <a:schemeClr val="accent1"/>
          </a:solidFill>
          <a:ln>
            <a:noFill/>
          </a:ln>
          <a:effectLst/>
        </p:spPr>
        <p:txBody>
          <a:bodyPr/>
          <a:lstStyle/>
          <a:p>
            <a:pPr algn="ctr"/>
            <a:r>
              <a:rPr lang="zh-CN" altLang="en-US" sz="2000"/>
              <a:t>控制附加电路</a:t>
            </a:r>
            <a:endParaRPr lang="zh-CN" altLang="en-US" sz="2000"/>
          </a:p>
        </p:txBody>
      </p:sp>
      <p:pic>
        <p:nvPicPr>
          <p:cNvPr id="24581" name="Picture 9" descr="P10-9"/>
          <p:cNvPicPr>
            <a:picLocks noChangeAspect="1" noChangeArrowheads="1"/>
          </p:cNvPicPr>
          <p:nvPr/>
        </p:nvPicPr>
        <p:blipFill>
          <a:blip r:embed="rId2"/>
          <a:srcRect/>
          <a:stretch>
            <a:fillRect/>
          </a:stretch>
        </p:blipFill>
        <p:spPr bwMode="auto">
          <a:xfrm>
            <a:off x="3203575" y="4646295"/>
            <a:ext cx="2881313" cy="1616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2"/>
          <p:cNvPicPr>
            <a:picLocks noChangeAspect="1" noChangeArrowheads="1"/>
          </p:cNvPicPr>
          <p:nvPr/>
        </p:nvPicPr>
        <p:blipFill>
          <a:blip r:embed="rId1"/>
          <a:srcRect/>
          <a:stretch>
            <a:fillRect/>
          </a:stretch>
        </p:blipFill>
        <p:spPr bwMode="auto">
          <a:xfrm>
            <a:off x="395288" y="858203"/>
            <a:ext cx="3455987" cy="2697162"/>
          </a:xfrm>
          <a:prstGeom prst="rect">
            <a:avLst/>
          </a:prstGeom>
          <a:noFill/>
          <a:ln w="9525">
            <a:noFill/>
            <a:miter lim="800000"/>
            <a:headEnd/>
            <a:tailEnd/>
          </a:ln>
        </p:spPr>
      </p:pic>
      <p:graphicFrame>
        <p:nvGraphicFramePr>
          <p:cNvPr id="25602" name="Object 4"/>
          <p:cNvGraphicFramePr>
            <a:graphicFrameLocks noChangeAspect="1"/>
          </p:cNvGraphicFramePr>
          <p:nvPr/>
        </p:nvGraphicFramePr>
        <p:xfrm>
          <a:off x="220663" y="3429000"/>
          <a:ext cx="6770687" cy="1001713"/>
        </p:xfrm>
        <a:graphic>
          <a:graphicData uri="http://schemas.openxmlformats.org/presentationml/2006/ole">
            <mc:AlternateContent xmlns:mc="http://schemas.openxmlformats.org/markup-compatibility/2006">
              <mc:Choice xmlns:v="urn:schemas-microsoft-com:vml" Requires="v">
                <p:oleObj spid="_x0000_s14337" name="公式" r:id="rId2" imgW="76200000" imgH="11277600" progId="Equation.3">
                  <p:embed/>
                </p:oleObj>
              </mc:Choice>
              <mc:Fallback>
                <p:oleObj name="公式" r:id="rId2" imgW="76200000" imgH="11277600" progId="Equation.3">
                  <p:embed/>
                  <p:pic>
                    <p:nvPicPr>
                      <p:cNvPr id="0" name="Object 4"/>
                      <p:cNvPicPr>
                        <a:picLocks noChangeAspect="1"/>
                      </p:cNvPicPr>
                      <p:nvPr/>
                    </p:nvPicPr>
                    <p:blipFill>
                      <a:blip r:embed="rId3"/>
                      <a:stretch>
                        <a:fillRect/>
                      </a:stretch>
                    </p:blipFill>
                    <p:spPr>
                      <a:xfrm>
                        <a:off x="220663" y="3429000"/>
                        <a:ext cx="6770687" cy="1001713"/>
                      </a:xfrm>
                      <a:prstGeom prst="rect">
                        <a:avLst/>
                      </a:prstGeom>
                      <a:solidFill>
                        <a:srgbClr val="00FF00">
                          <a:alpha val="18039"/>
                        </a:srgbClr>
                      </a:solidFill>
                      <a:ln w="9525">
                        <a:noFill/>
                      </a:ln>
                    </p:spPr>
                  </p:pic>
                </p:oleObj>
              </mc:Fallback>
            </mc:AlternateContent>
          </a:graphicData>
        </a:graphic>
      </p:graphicFrame>
      <p:grpSp>
        <p:nvGrpSpPr>
          <p:cNvPr id="516102" name="Group 6"/>
          <p:cNvGrpSpPr/>
          <p:nvPr/>
        </p:nvGrpSpPr>
        <p:grpSpPr bwMode="auto">
          <a:xfrm>
            <a:off x="5435600" y="4609783"/>
            <a:ext cx="3384550" cy="2111375"/>
            <a:chOff x="3515" y="2387"/>
            <a:chExt cx="2132" cy="1330"/>
          </a:xfrm>
        </p:grpSpPr>
        <p:sp>
          <p:nvSpPr>
            <p:cNvPr id="516103" name="Text Box 7"/>
            <p:cNvSpPr txBox="1">
              <a:spLocks noChangeArrowheads="1"/>
            </p:cNvSpPr>
            <p:nvPr/>
          </p:nvSpPr>
          <p:spPr bwMode="auto">
            <a:xfrm>
              <a:off x="3901" y="2387"/>
              <a:ext cx="1746" cy="731"/>
            </a:xfrm>
            <a:prstGeom prst="rect">
              <a:avLst/>
            </a:prstGeom>
            <a:noFill/>
            <a:ln>
              <a:noFill/>
            </a:ln>
            <a:effectLst/>
          </p:spPr>
          <p:txBody>
            <a:bodyPr>
              <a:spAutoFit/>
            </a:bodyPr>
            <a:lstStyle/>
            <a:p>
              <a:pPr>
                <a:spcBef>
                  <a:spcPct val="50000"/>
                </a:spcBef>
              </a:pPr>
              <a:r>
                <a:rPr lang="zh-CN" altLang="en-US" sz="2800"/>
                <a:t>可重复触发？</a:t>
              </a:r>
              <a:endParaRPr lang="en-US" altLang="zh-CN" sz="2800"/>
            </a:p>
            <a:p>
              <a:pPr>
                <a:spcBef>
                  <a:spcPct val="50000"/>
                </a:spcBef>
              </a:pPr>
              <a:r>
                <a:rPr lang="zh-CN" altLang="en-US" sz="2800"/>
                <a:t>不可重复触发？</a:t>
              </a:r>
              <a:endParaRPr lang="zh-CN" altLang="en-US" sz="2800"/>
            </a:p>
          </p:txBody>
        </p:sp>
        <p:pic>
          <p:nvPicPr>
            <p:cNvPr id="25607" name="Picture 8" descr="rojfxfr2[1]"/>
            <p:cNvPicPr>
              <a:picLocks noChangeAspect="1" noChangeArrowheads="1"/>
            </p:cNvPicPr>
            <p:nvPr/>
          </p:nvPicPr>
          <p:blipFill>
            <a:blip r:embed="rId4"/>
            <a:srcRect/>
            <a:stretch>
              <a:fillRect/>
            </a:stretch>
          </p:blipFill>
          <p:spPr bwMode="auto">
            <a:xfrm>
              <a:off x="3515" y="2614"/>
              <a:ext cx="363" cy="1103"/>
            </a:xfrm>
            <a:prstGeom prst="rect">
              <a:avLst/>
            </a:prstGeom>
            <a:noFill/>
            <a:ln w="9525">
              <a:noFill/>
              <a:miter lim="800000"/>
              <a:headEnd/>
              <a:tailEnd/>
            </a:ln>
          </p:spPr>
        </p:pic>
      </p:grpSp>
      <p:pic>
        <p:nvPicPr>
          <p:cNvPr id="25604" name="Picture 9" descr="10-3-9b"/>
          <p:cNvPicPr>
            <a:picLocks noChangeAspect="1" noChangeArrowheads="1"/>
          </p:cNvPicPr>
          <p:nvPr/>
        </p:nvPicPr>
        <p:blipFill>
          <a:blip r:embed="rId5"/>
          <a:srcRect/>
          <a:stretch>
            <a:fillRect/>
          </a:stretch>
        </p:blipFill>
        <p:spPr bwMode="auto">
          <a:xfrm>
            <a:off x="3851275" y="1069975"/>
            <a:ext cx="4681538" cy="2043113"/>
          </a:xfrm>
          <a:prstGeom prst="rect">
            <a:avLst/>
          </a:prstGeom>
          <a:noFill/>
          <a:ln w="9525">
            <a:noFill/>
            <a:miter lim="800000"/>
            <a:headEnd/>
            <a:tailEnd/>
          </a:ln>
        </p:spPr>
      </p:pic>
      <p:pic>
        <p:nvPicPr>
          <p:cNvPr id="25605" name="Picture 10" descr="10-3-14"/>
          <p:cNvPicPr>
            <a:picLocks noChangeAspect="1" noChangeArrowheads="1"/>
          </p:cNvPicPr>
          <p:nvPr/>
        </p:nvPicPr>
        <p:blipFill>
          <a:blip r:embed="rId6"/>
          <a:srcRect/>
          <a:stretch>
            <a:fillRect/>
          </a:stretch>
        </p:blipFill>
        <p:spPr bwMode="auto">
          <a:xfrm>
            <a:off x="395288" y="4454525"/>
            <a:ext cx="4429125" cy="2243138"/>
          </a:xfrm>
          <a:prstGeom prst="rect">
            <a:avLst/>
          </a:prstGeom>
          <a:noFill/>
          <a:ln w="9525">
            <a:noFill/>
            <a:miter lim="800000"/>
            <a:headEnd/>
            <a:tailEnd/>
          </a:ln>
        </p:spPr>
      </p:pic>
      <p:sp>
        <p:nvSpPr>
          <p:cNvPr id="515074" name="Rectangle 2"/>
          <p:cNvSpPr>
            <a:spLocks noGrp="1" noChangeArrowheads="1"/>
          </p:cNvSpPr>
          <p:nvPr>
            <p:ph idx="1"/>
          </p:nvPr>
        </p:nvSpPr>
        <p:spPr>
          <a:xfrm>
            <a:off x="250825" y="182245"/>
            <a:ext cx="8137525" cy="444500"/>
          </a:xfrm>
        </p:spPr>
        <p:txBody>
          <a:bodyPr/>
          <a:p>
            <a:pPr>
              <a:buFontTx/>
              <a:buNone/>
            </a:pPr>
            <a:r>
              <a:rPr lang="en-US" altLang="zh-CN" dirty="0" smtClean="0">
                <a:effectLst>
                  <a:outerShdw blurRad="38100" dist="38100" dir="2700000" algn="tl">
                    <a:srgbClr val="C0C0C0"/>
                  </a:outerShdw>
                </a:effectLst>
              </a:rPr>
              <a:t>7.3.2 </a:t>
            </a:r>
            <a:r>
              <a:rPr lang="zh-CN" altLang="en-US" dirty="0" smtClean="0">
                <a:effectLst>
                  <a:outerShdw blurRad="38100" dist="38100" dir="2700000" algn="tl">
                    <a:srgbClr val="C0C0C0"/>
                  </a:outerShdw>
                </a:effectLst>
              </a:rPr>
              <a:t>集成单稳态触发电路</a:t>
            </a:r>
            <a:endParaRPr lang="en-US" altLang="zh-CN" dirty="0" smtClean="0">
              <a:effectLst>
                <a:outerShdw blurRad="38100" dist="38100" dir="2700000" algn="tl">
                  <a:srgbClr val="C0C0C0"/>
                </a:outerShdw>
              </a:effectLst>
            </a:endParaRPr>
          </a:p>
          <a:p>
            <a:pPr>
              <a:buFontTx/>
              <a:buNone/>
            </a:pPr>
            <a:endParaRPr lang="zh-CN" altLang="en-US" dirty="0" smtClean="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6102"/>
                                        </p:tgtEl>
                                        <p:attrNameLst>
                                          <p:attrName>style.visibility</p:attrName>
                                        </p:attrNameLst>
                                      </p:cBhvr>
                                      <p:to>
                                        <p:strVal val="visible"/>
                                      </p:to>
                                    </p:set>
                                    <p:anim calcmode="lin" valueType="num">
                                      <p:cBhvr additive="base">
                                        <p:cTn id="7" dur="500" fill="hold"/>
                                        <p:tgtEl>
                                          <p:spTgt spid="516102"/>
                                        </p:tgtEl>
                                        <p:attrNameLst>
                                          <p:attrName>ppt_x</p:attrName>
                                        </p:attrNameLst>
                                      </p:cBhvr>
                                      <p:tavLst>
                                        <p:tav tm="0">
                                          <p:val>
                                            <p:strVal val="#ppt_x"/>
                                          </p:val>
                                        </p:tav>
                                        <p:tav tm="100000">
                                          <p:val>
                                            <p:strVal val="#ppt_x"/>
                                          </p:val>
                                        </p:tav>
                                      </p:tavLst>
                                    </p:anim>
                                    <p:anim calcmode="lin" valueType="num">
                                      <p:cBhvr additive="base">
                                        <p:cTn id="8" dur="500" fill="hold"/>
                                        <p:tgtEl>
                                          <p:spTgt spid="516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积分型与微分型单稳态电路的特点"/>
          <p:cNvPicPr>
            <a:picLocks noChangeAspect="1"/>
          </p:cNvPicPr>
          <p:nvPr/>
        </p:nvPicPr>
        <p:blipFill>
          <a:blip r:embed="rId1"/>
          <a:stretch>
            <a:fillRect/>
          </a:stretch>
        </p:blipFill>
        <p:spPr>
          <a:xfrm>
            <a:off x="-3810" y="1024890"/>
            <a:ext cx="9041130" cy="4321810"/>
          </a:xfrm>
          <a:prstGeom prst="rect">
            <a:avLst/>
          </a:prstGeom>
        </p:spPr>
      </p:pic>
      <p:sp>
        <p:nvSpPr>
          <p:cNvPr id="515074" name="Rectangle 2"/>
          <p:cNvSpPr>
            <a:spLocks noGrp="1" noChangeArrowheads="1"/>
          </p:cNvSpPr>
          <p:nvPr>
            <p:ph idx="1"/>
          </p:nvPr>
        </p:nvSpPr>
        <p:spPr>
          <a:xfrm>
            <a:off x="250825" y="182245"/>
            <a:ext cx="8137525" cy="444500"/>
          </a:xfrm>
        </p:spPr>
        <p:txBody>
          <a:bodyPr/>
          <a:p>
            <a:pPr>
              <a:buFontTx/>
              <a:buNone/>
            </a:pPr>
            <a:r>
              <a:rPr lang="en-US" altLang="zh-CN" dirty="0" smtClean="0">
                <a:effectLst>
                  <a:outerShdw blurRad="38100" dist="38100" dir="2700000" algn="tl">
                    <a:srgbClr val="C0C0C0"/>
                  </a:outerShdw>
                </a:effectLst>
              </a:rPr>
              <a:t>7.3.2 </a:t>
            </a:r>
            <a:r>
              <a:rPr lang="zh-CN" altLang="en-US" dirty="0" smtClean="0">
                <a:effectLst>
                  <a:outerShdw blurRad="38100" dist="38100" dir="2700000" algn="tl">
                    <a:srgbClr val="C0C0C0"/>
                  </a:outerShdw>
                </a:effectLst>
              </a:rPr>
              <a:t>单稳态触发器性能对比</a:t>
            </a:r>
            <a:endParaRPr lang="zh-CN" altLang="en-US" dirty="0" smtClean="0">
              <a:effectLst>
                <a:outerShdw blurRad="38100" dist="38100" dir="2700000" algn="tl">
                  <a:srgbClr val="C0C0C0"/>
                </a:outerShdw>
              </a:effectLst>
            </a:endParaRPr>
          </a:p>
          <a:p>
            <a:pPr>
              <a:buFontTx/>
              <a:buNone/>
            </a:pPr>
            <a:endParaRPr lang="zh-CN" altLang="en-US" dirty="0" smtClean="0">
              <a:effectLst>
                <a:outerShdw blurRad="38100" dist="38100" dir="2700000" algn="tl">
                  <a:srgbClr val="C0C0C0"/>
                </a:outerShdw>
              </a:effectLs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单稳态触发器的特点"/>
          <p:cNvPicPr>
            <a:picLocks noChangeAspect="1"/>
          </p:cNvPicPr>
          <p:nvPr/>
        </p:nvPicPr>
        <p:blipFill>
          <a:blip r:embed="rId1"/>
          <a:stretch>
            <a:fillRect/>
          </a:stretch>
        </p:blipFill>
        <p:spPr>
          <a:xfrm>
            <a:off x="876300" y="869950"/>
            <a:ext cx="6423025" cy="2688590"/>
          </a:xfrm>
          <a:prstGeom prst="rect">
            <a:avLst/>
          </a:prstGeom>
        </p:spPr>
      </p:pic>
      <p:pic>
        <p:nvPicPr>
          <p:cNvPr id="5" name="图片 4" descr="单稳态触发器的分类"/>
          <p:cNvPicPr>
            <a:picLocks noChangeAspect="1"/>
          </p:cNvPicPr>
          <p:nvPr/>
        </p:nvPicPr>
        <p:blipFill>
          <a:blip r:embed="rId2"/>
          <a:stretch>
            <a:fillRect/>
          </a:stretch>
        </p:blipFill>
        <p:spPr>
          <a:xfrm>
            <a:off x="902970" y="3597275"/>
            <a:ext cx="6539865" cy="2868295"/>
          </a:xfrm>
          <a:prstGeom prst="rect">
            <a:avLst/>
          </a:prstGeom>
        </p:spPr>
      </p:pic>
      <p:sp>
        <p:nvSpPr>
          <p:cNvPr id="515074" name="Rectangle 2"/>
          <p:cNvSpPr>
            <a:spLocks noGrp="1" noChangeArrowheads="1"/>
          </p:cNvSpPr>
          <p:nvPr>
            <p:ph idx="1"/>
          </p:nvPr>
        </p:nvSpPr>
        <p:spPr>
          <a:xfrm>
            <a:off x="250825" y="182245"/>
            <a:ext cx="8137525" cy="444500"/>
          </a:xfrm>
        </p:spPr>
        <p:txBody>
          <a:bodyPr/>
          <a:p>
            <a:pPr>
              <a:buFontTx/>
              <a:buNone/>
            </a:pPr>
            <a:r>
              <a:rPr lang="en-US" altLang="zh-CN" dirty="0" smtClean="0">
                <a:effectLst>
                  <a:outerShdw blurRad="38100" dist="38100" dir="2700000" algn="tl">
                    <a:srgbClr val="C0C0C0"/>
                  </a:outerShdw>
                </a:effectLst>
              </a:rPr>
              <a:t>7.3.3 </a:t>
            </a:r>
            <a:r>
              <a:rPr lang="zh-CN" altLang="en-US" dirty="0" smtClean="0">
                <a:effectLst>
                  <a:outerShdw blurRad="38100" dist="38100" dir="2700000" algn="tl">
                    <a:srgbClr val="C0C0C0"/>
                  </a:outerShdw>
                </a:effectLst>
              </a:rPr>
              <a:t>单稳态触发器特点和分类</a:t>
            </a:r>
            <a:endParaRPr lang="zh-CN" altLang="en-US" dirty="0" smtClean="0">
              <a:effectLst>
                <a:outerShdw blurRad="38100" dist="38100" dir="2700000" algn="tl">
                  <a:srgbClr val="C0C0C0"/>
                </a:outerShdw>
              </a:effectLst>
            </a:endParaRPr>
          </a:p>
          <a:p>
            <a:pPr>
              <a:buFontTx/>
              <a:buNone/>
            </a:pPr>
            <a:endParaRPr lang="zh-CN" altLang="en-US" dirty="0" smtClean="0">
              <a:effectLst>
                <a:outerShdw blurRad="38100" dist="38100" dir="2700000" algn="tl">
                  <a:srgbClr val="C0C0C0"/>
                </a:outerShdw>
              </a:effectLs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7123" name="Rectangle 3"/>
          <p:cNvSpPr>
            <a:spLocks noGrp="1" noChangeArrowheads="1"/>
          </p:cNvSpPr>
          <p:nvPr/>
        </p:nvSpPr>
        <p:spPr>
          <a:xfrm>
            <a:off x="250825" y="182245"/>
            <a:ext cx="8137525" cy="511175"/>
          </a:xfrm>
          <a:prstGeom prst="rect">
            <a:avLst/>
          </a:prstGeom>
          <a:noFill/>
          <a:ln w="9525">
            <a:noFill/>
          </a:ln>
        </p:spPr>
        <p:txBody>
          <a:bodyPr anchor="t"/>
          <a:lstStyle>
            <a:lvl1pPr marL="342900" indent="-342900" algn="l" rtl="0" fontAlgn="base">
              <a:spcBef>
                <a:spcPct val="20000"/>
              </a:spcBef>
              <a:spcAft>
                <a:spcPct val="0"/>
              </a:spcAft>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9pPr>
          </a:lstStyle>
          <a:p>
            <a:pPr>
              <a:buFontTx/>
              <a:buNone/>
            </a:pPr>
            <a:r>
              <a:rPr lang="en-US" altLang="zh-CN" dirty="0" smtClean="0">
                <a:effectLst>
                  <a:outerShdw blurRad="38100" dist="38100" dir="2700000" algn="tl">
                    <a:srgbClr val="C0C0C0"/>
                  </a:outerShdw>
                </a:effectLst>
              </a:rPr>
              <a:t>7.4 </a:t>
            </a:r>
            <a:r>
              <a:rPr lang="zh-CN" altLang="en-US" dirty="0" smtClean="0">
                <a:effectLst>
                  <a:outerShdw blurRad="38100" dist="38100" dir="2700000" algn="tl">
                    <a:srgbClr val="C0C0C0"/>
                  </a:outerShdw>
                </a:effectLst>
              </a:rPr>
              <a:t>谐波</a:t>
            </a:r>
            <a:endParaRPr lang="zh-CN" altLang="en-US" sz="2000" dirty="0" smtClean="0">
              <a:effectLst>
                <a:outerShdw blurRad="38100" dist="38100" dir="2700000" algn="tl">
                  <a:srgbClr val="C0C0C0"/>
                </a:outerShdw>
              </a:effectLst>
            </a:endParaRPr>
          </a:p>
        </p:txBody>
      </p:sp>
      <p:pic>
        <p:nvPicPr>
          <p:cNvPr id="4" name="图片 3" descr="多谐振荡器"/>
          <p:cNvPicPr>
            <a:picLocks noChangeAspect="1"/>
          </p:cNvPicPr>
          <p:nvPr/>
        </p:nvPicPr>
        <p:blipFill>
          <a:blip r:embed="rId1"/>
          <a:stretch>
            <a:fillRect/>
          </a:stretch>
        </p:blipFill>
        <p:spPr>
          <a:xfrm>
            <a:off x="326390" y="1209675"/>
            <a:ext cx="8611235" cy="40976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7132" name="Picture 12" descr="10-4-1"/>
          <p:cNvPicPr>
            <a:picLocks noChangeAspect="1" noChangeArrowheads="1"/>
          </p:cNvPicPr>
          <p:nvPr/>
        </p:nvPicPr>
        <p:blipFill>
          <a:blip r:embed="rId1"/>
          <a:srcRect/>
          <a:stretch>
            <a:fillRect/>
          </a:stretch>
        </p:blipFill>
        <p:spPr bwMode="auto">
          <a:xfrm>
            <a:off x="3132138" y="1052513"/>
            <a:ext cx="3529012" cy="1981200"/>
          </a:xfrm>
          <a:prstGeom prst="rect">
            <a:avLst/>
          </a:prstGeom>
          <a:noFill/>
          <a:ln w="9525">
            <a:noFill/>
            <a:miter lim="800000"/>
            <a:headEnd/>
            <a:tailEnd/>
          </a:ln>
        </p:spPr>
      </p:pic>
      <p:sp>
        <p:nvSpPr>
          <p:cNvPr id="517123" name="Rectangle 3"/>
          <p:cNvSpPr>
            <a:spLocks noGrp="1" noChangeArrowheads="1"/>
          </p:cNvSpPr>
          <p:nvPr>
            <p:ph idx="1"/>
          </p:nvPr>
        </p:nvSpPr>
        <p:spPr>
          <a:xfrm>
            <a:off x="250825" y="182245"/>
            <a:ext cx="8137525" cy="5656263"/>
          </a:xfrm>
        </p:spPr>
        <p:txBody>
          <a:bodyPr/>
          <a:lstStyle/>
          <a:p>
            <a:pPr>
              <a:buFontTx/>
              <a:buNone/>
            </a:pPr>
            <a:r>
              <a:rPr lang="en-US" altLang="zh-CN" dirty="0" smtClean="0">
                <a:effectLst>
                  <a:outerShdw blurRad="38100" dist="38100" dir="2700000" algn="tl">
                    <a:srgbClr val="C0C0C0"/>
                  </a:outerShdw>
                </a:effectLst>
              </a:rPr>
              <a:t>7.4 </a:t>
            </a:r>
            <a:r>
              <a:rPr lang="zh-CN" altLang="en-US" dirty="0" smtClean="0">
                <a:effectLst>
                  <a:outerShdw blurRad="38100" dist="38100" dir="2700000" algn="tl">
                    <a:srgbClr val="C0C0C0"/>
                  </a:outerShdw>
                </a:effectLst>
              </a:rPr>
              <a:t>多谐振荡电路</a:t>
            </a:r>
            <a:endParaRPr lang="zh-CN" altLang="en-US" dirty="0" smtClean="0">
              <a:effectLst>
                <a:outerShdw blurRad="38100" dist="38100" dir="2700000" algn="tl">
                  <a:srgbClr val="C0C0C0"/>
                </a:outerShdw>
              </a:effectLst>
            </a:endParaRPr>
          </a:p>
          <a:p>
            <a:pPr>
              <a:buFontTx/>
              <a:buNone/>
            </a:pPr>
            <a:r>
              <a:rPr lang="zh-CN" altLang="en-US" sz="2000" dirty="0" smtClean="0">
                <a:effectLst>
                  <a:outerShdw blurRad="38100" dist="38100" dir="2700000" algn="tl">
                    <a:srgbClr val="C0C0C0"/>
                  </a:outerShdw>
                </a:effectLst>
              </a:rPr>
              <a:t>（自激振荡，不需要外加触发信号）</a:t>
            </a:r>
            <a:endParaRPr lang="zh-CN" altLang="en-US" sz="2000" dirty="0" smtClean="0">
              <a:effectLst>
                <a:outerShdw blurRad="38100" dist="38100" dir="2700000" algn="tl">
                  <a:srgbClr val="C0C0C0"/>
                </a:outerShdw>
              </a:effectLst>
            </a:endParaRPr>
          </a:p>
          <a:p>
            <a:pPr>
              <a:buFontTx/>
              <a:buNone/>
            </a:pPr>
            <a:r>
              <a:rPr lang="en-US" altLang="zh-CN" sz="2400" dirty="0" smtClean="0">
                <a:effectLst>
                  <a:outerShdw blurRad="38100" dist="38100" dir="2700000" algn="tl">
                    <a:srgbClr val="C0C0C0"/>
                  </a:outerShdw>
                </a:effectLst>
              </a:rPr>
              <a:t>7.4.1 </a:t>
            </a:r>
            <a:r>
              <a:rPr lang="zh-CN" altLang="en-US" sz="2000" dirty="0" smtClean="0">
                <a:effectLst>
                  <a:outerShdw blurRad="38100" dist="38100" dir="2700000" algn="tl">
                    <a:srgbClr val="C0C0C0"/>
                  </a:outerShdw>
                </a:effectLst>
              </a:rPr>
              <a:t>对称式多谐振荡电路</a:t>
            </a:r>
            <a:endParaRPr lang="zh-CN" altLang="en-US" sz="2000" dirty="0" smtClean="0">
              <a:effectLst>
                <a:outerShdw blurRad="38100" dist="38100" dir="2700000" algn="tl">
                  <a:srgbClr val="C0C0C0"/>
                </a:outerShdw>
              </a:effectLst>
            </a:endParaRPr>
          </a:p>
          <a:p>
            <a:pPr>
              <a:buFontTx/>
              <a:buNone/>
            </a:pPr>
            <a:r>
              <a:rPr lang="zh-CN" altLang="en-US" sz="2400" dirty="0" smtClean="0">
                <a:effectLst>
                  <a:outerShdw blurRad="38100" dist="38100" dir="2700000" algn="tl">
                    <a:srgbClr val="C0C0C0"/>
                  </a:outerShdw>
                </a:effectLst>
              </a:rPr>
              <a:t>一、工作原理（</a:t>
            </a:r>
            <a:r>
              <a:rPr lang="en-US" altLang="zh-CN" sz="2400" dirty="0" smtClean="0">
                <a:effectLst>
                  <a:outerShdw blurRad="38100" dist="38100" dir="2700000" algn="tl">
                    <a:srgbClr val="C0C0C0"/>
                  </a:outerShdw>
                </a:effectLst>
              </a:rPr>
              <a:t>TTL</a:t>
            </a:r>
            <a:r>
              <a:rPr lang="zh-CN" altLang="en-US" sz="2000" dirty="0" smtClean="0">
                <a:effectLst>
                  <a:outerShdw blurRad="38100" dist="38100" dir="2700000" algn="tl">
                    <a:srgbClr val="C0C0C0"/>
                  </a:outerShdw>
                </a:effectLst>
              </a:rPr>
              <a:t>）</a:t>
            </a:r>
            <a:endParaRPr lang="zh-CN" altLang="en-US" sz="2000" dirty="0" smtClean="0">
              <a:effectLst>
                <a:outerShdw blurRad="38100" dist="38100" dir="2700000" algn="tl">
                  <a:srgbClr val="C0C0C0"/>
                </a:outerShdw>
              </a:effectLst>
            </a:endParaRPr>
          </a:p>
          <a:p>
            <a:pPr>
              <a:buFontTx/>
              <a:buNone/>
            </a:pPr>
            <a:r>
              <a:rPr lang="en-US" altLang="zh-CN" sz="2400" dirty="0" smtClean="0">
                <a:effectLst>
                  <a:outerShdw blurRad="38100" dist="38100" dir="2700000" algn="tl">
                    <a:srgbClr val="C0C0C0"/>
                  </a:outerShdw>
                </a:effectLst>
              </a:rPr>
              <a:t>(1)</a:t>
            </a:r>
            <a:r>
              <a:rPr lang="zh-CN" altLang="en-US" sz="2000" dirty="0" smtClean="0">
                <a:effectLst>
                  <a:outerShdw blurRad="38100" dist="38100" dir="2700000" algn="tl">
                    <a:srgbClr val="C0C0C0"/>
                  </a:outerShdw>
                </a:effectLst>
              </a:rPr>
              <a:t>静态（未振荡）</a:t>
            </a:r>
            <a:endParaRPr lang="zh-CN" altLang="en-US" sz="2000" dirty="0" smtClean="0">
              <a:effectLst>
                <a:outerShdw blurRad="38100" dist="38100" dir="2700000" algn="tl">
                  <a:srgbClr val="C0C0C0"/>
                </a:outerShdw>
              </a:effectLst>
            </a:endParaRPr>
          </a:p>
          <a:p>
            <a:pPr>
              <a:buFontTx/>
              <a:buNone/>
            </a:pPr>
            <a:r>
              <a:rPr lang="zh-CN" altLang="en-US" sz="2000" dirty="0" smtClean="0">
                <a:effectLst>
                  <a:outerShdw blurRad="38100" dist="38100" dir="2700000" algn="tl">
                    <a:srgbClr val="C0C0C0"/>
                  </a:outerShdw>
                </a:effectLst>
              </a:rPr>
              <a:t>时应是不稳定的</a:t>
            </a:r>
            <a:endParaRPr lang="zh-CN" altLang="en-US" sz="2000" dirty="0" smtClean="0">
              <a:effectLst>
                <a:outerShdw blurRad="38100" dist="38100" dir="2700000" algn="tl">
                  <a:srgbClr val="C0C0C0"/>
                </a:outerShdw>
              </a:effectLst>
            </a:endParaRPr>
          </a:p>
        </p:txBody>
      </p:sp>
      <p:pic>
        <p:nvPicPr>
          <p:cNvPr id="517124" name="Picture 4"/>
          <p:cNvPicPr>
            <a:picLocks noChangeAspect="1" noChangeArrowheads="1"/>
          </p:cNvPicPr>
          <p:nvPr/>
        </p:nvPicPr>
        <p:blipFill>
          <a:blip r:embed="rId2"/>
          <a:srcRect/>
          <a:stretch>
            <a:fillRect/>
          </a:stretch>
        </p:blipFill>
        <p:spPr bwMode="auto">
          <a:xfrm>
            <a:off x="0" y="3357563"/>
            <a:ext cx="2736850" cy="2727325"/>
          </a:xfrm>
          <a:prstGeom prst="rect">
            <a:avLst/>
          </a:prstGeom>
          <a:noFill/>
          <a:ln w="9525">
            <a:noFill/>
            <a:miter lim="800000"/>
            <a:headEnd/>
            <a:tailEnd/>
          </a:ln>
        </p:spPr>
      </p:pic>
      <p:graphicFrame>
        <p:nvGraphicFramePr>
          <p:cNvPr id="26628" name="Object 7"/>
          <p:cNvGraphicFramePr>
            <a:graphicFrameLocks noChangeAspect="1"/>
          </p:cNvGraphicFramePr>
          <p:nvPr/>
        </p:nvGraphicFramePr>
        <p:xfrm>
          <a:off x="2944813" y="3213100"/>
          <a:ext cx="5141912" cy="3222625"/>
        </p:xfrm>
        <a:graphic>
          <a:graphicData uri="http://schemas.openxmlformats.org/presentationml/2006/ole">
            <mc:AlternateContent xmlns:mc="http://schemas.openxmlformats.org/markup-compatibility/2006">
              <mc:Choice xmlns:v="urn:schemas-microsoft-com:vml" Requires="v">
                <p:oleObj spid="_x0000_s15361" name="公式" r:id="rId3" imgW="61264800" imgH="40233600" progId="Equation.3">
                  <p:embed/>
                </p:oleObj>
              </mc:Choice>
              <mc:Fallback>
                <p:oleObj name="公式" r:id="rId3" imgW="61264800" imgH="40233600" progId="Equation.3">
                  <p:embed/>
                  <p:pic>
                    <p:nvPicPr>
                      <p:cNvPr id="0" name="Object 7"/>
                      <p:cNvPicPr>
                        <a:picLocks noChangeAspect="1"/>
                      </p:cNvPicPr>
                      <p:nvPr/>
                    </p:nvPicPr>
                    <p:blipFill>
                      <a:blip r:embed="rId4"/>
                      <a:stretch>
                        <a:fillRect/>
                      </a:stretch>
                    </p:blipFill>
                    <p:spPr>
                      <a:xfrm>
                        <a:off x="2944813" y="3213100"/>
                        <a:ext cx="5141912" cy="3222625"/>
                      </a:xfrm>
                      <a:prstGeom prst="rect">
                        <a:avLst/>
                      </a:prstGeom>
                      <a:solidFill>
                        <a:srgbClr val="FF99CC">
                          <a:alpha val="20000"/>
                        </a:srgbClr>
                      </a:solidFill>
                      <a:ln w="9525">
                        <a:noFill/>
                      </a:ln>
                    </p:spPr>
                  </p:pic>
                </p:oleObj>
              </mc:Fallback>
            </mc:AlternateContent>
          </a:graphicData>
        </a:graphic>
      </p:graphicFrame>
      <p:grpSp>
        <p:nvGrpSpPr>
          <p:cNvPr id="26629" name="Group 11"/>
          <p:cNvGrpSpPr/>
          <p:nvPr/>
        </p:nvGrpSpPr>
        <p:grpSpPr bwMode="auto">
          <a:xfrm>
            <a:off x="3924300" y="4221163"/>
            <a:ext cx="2735263" cy="360362"/>
            <a:chOff x="2374" y="2614"/>
            <a:chExt cx="1970" cy="204"/>
          </a:xfrm>
        </p:grpSpPr>
        <p:sp>
          <p:nvSpPr>
            <p:cNvPr id="517128" name="Line 8"/>
            <p:cNvSpPr>
              <a:spLocks noChangeShapeType="1"/>
            </p:cNvSpPr>
            <p:nvPr/>
          </p:nvSpPr>
          <p:spPr bwMode="auto">
            <a:xfrm flipH="1">
              <a:off x="4210" y="2614"/>
              <a:ext cx="134" cy="204"/>
            </a:xfrm>
            <a:prstGeom prst="line">
              <a:avLst/>
            </a:prstGeom>
            <a:noFill/>
            <a:ln w="2857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17129" name="Line 9"/>
            <p:cNvSpPr>
              <a:spLocks noChangeShapeType="1"/>
            </p:cNvSpPr>
            <p:nvPr/>
          </p:nvSpPr>
          <p:spPr bwMode="auto">
            <a:xfrm flipH="1">
              <a:off x="2598" y="2818"/>
              <a:ext cx="1612" cy="0"/>
            </a:xfrm>
            <a:prstGeom prst="line">
              <a:avLst/>
            </a:prstGeom>
            <a:noFill/>
            <a:ln w="2857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17130" name="Line 10"/>
            <p:cNvSpPr>
              <a:spLocks noChangeShapeType="1"/>
            </p:cNvSpPr>
            <p:nvPr/>
          </p:nvSpPr>
          <p:spPr bwMode="auto">
            <a:xfrm flipH="1" flipV="1">
              <a:off x="2374" y="2614"/>
              <a:ext cx="224" cy="204"/>
            </a:xfrm>
            <a:prstGeom prst="line">
              <a:avLst/>
            </a:prstGeom>
            <a:noFill/>
            <a:ln w="28575">
              <a:solidFill>
                <a:schemeClr val="tx1"/>
              </a:solidFill>
              <a:round/>
              <a:tailEnd type="triangle" w="med" len="me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pSp>
      <p:pic>
        <p:nvPicPr>
          <p:cNvPr id="517133" name="Picture 13" descr="10-4-3"/>
          <p:cNvPicPr>
            <a:picLocks noChangeAspect="1" noChangeArrowheads="1"/>
          </p:cNvPicPr>
          <p:nvPr/>
        </p:nvPicPr>
        <p:blipFill>
          <a:blip r:embed="rId5"/>
          <a:srcRect/>
          <a:stretch>
            <a:fillRect/>
          </a:stretch>
        </p:blipFill>
        <p:spPr bwMode="auto">
          <a:xfrm>
            <a:off x="6659563" y="981075"/>
            <a:ext cx="2160587" cy="20383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7132"/>
                                        </p:tgtEl>
                                        <p:attrNameLst>
                                          <p:attrName>style.visibility</p:attrName>
                                        </p:attrNameLst>
                                      </p:cBhvr>
                                      <p:to>
                                        <p:strVal val="visible"/>
                                      </p:to>
                                    </p:set>
                                    <p:animEffect transition="in" filter="blinds(horizontal)">
                                      <p:cBhvr>
                                        <p:cTn id="7" dur="500"/>
                                        <p:tgtEl>
                                          <p:spTgt spid="5171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17133"/>
                                        </p:tgtEl>
                                        <p:attrNameLst>
                                          <p:attrName>style.visibility</p:attrName>
                                        </p:attrNameLst>
                                      </p:cBhvr>
                                      <p:to>
                                        <p:strVal val="visible"/>
                                      </p:to>
                                    </p:set>
                                    <p:animEffect transition="in" filter="blinds(horizontal)">
                                      <p:cBhvr>
                                        <p:cTn id="12" dur="500"/>
                                        <p:tgtEl>
                                          <p:spTgt spid="51713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17124"/>
                                        </p:tgtEl>
                                        <p:attrNameLst>
                                          <p:attrName>style.visibility</p:attrName>
                                        </p:attrNameLst>
                                      </p:cBhvr>
                                      <p:to>
                                        <p:strVal val="visible"/>
                                      </p:to>
                                    </p:set>
                                    <p:animEffect transition="in" filter="blinds(horizontal)">
                                      <p:cBhvr>
                                        <p:cTn id="17" dur="500"/>
                                        <p:tgtEl>
                                          <p:spTgt spid="517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49" name="Object 3"/>
          <p:cNvGraphicFramePr>
            <a:graphicFrameLocks noChangeAspect="1"/>
          </p:cNvGraphicFramePr>
          <p:nvPr/>
        </p:nvGraphicFramePr>
        <p:xfrm>
          <a:off x="395288" y="3141663"/>
          <a:ext cx="6951662" cy="3463925"/>
        </p:xfrm>
        <a:graphic>
          <a:graphicData uri="http://schemas.openxmlformats.org/presentationml/2006/ole">
            <mc:AlternateContent xmlns:mc="http://schemas.openxmlformats.org/markup-compatibility/2006">
              <mc:Choice xmlns:v="urn:schemas-microsoft-com:vml" Requires="v">
                <p:oleObj spid="_x0000_s16385" name="公式" r:id="rId1" imgW="74371200" imgH="40233600" progId="Equation.3">
                  <p:embed/>
                </p:oleObj>
              </mc:Choice>
              <mc:Fallback>
                <p:oleObj name="公式" r:id="rId1" imgW="74371200" imgH="40233600" progId="Equation.3">
                  <p:embed/>
                  <p:pic>
                    <p:nvPicPr>
                      <p:cNvPr id="0" name="Object 3"/>
                      <p:cNvPicPr>
                        <a:picLocks noChangeAspect="1"/>
                      </p:cNvPicPr>
                      <p:nvPr/>
                    </p:nvPicPr>
                    <p:blipFill>
                      <a:blip r:embed="rId2"/>
                      <a:stretch>
                        <a:fillRect/>
                      </a:stretch>
                    </p:blipFill>
                    <p:spPr>
                      <a:xfrm>
                        <a:off x="395288" y="3141663"/>
                        <a:ext cx="6951662" cy="3463925"/>
                      </a:xfrm>
                      <a:prstGeom prst="rect">
                        <a:avLst/>
                      </a:prstGeom>
                      <a:noFill/>
                      <a:ln w="9525">
                        <a:noFill/>
                      </a:ln>
                    </p:spPr>
                  </p:pic>
                </p:oleObj>
              </mc:Fallback>
            </mc:AlternateContent>
          </a:graphicData>
        </a:graphic>
      </p:graphicFrame>
      <p:grpSp>
        <p:nvGrpSpPr>
          <p:cNvPr id="27650" name="Group 8"/>
          <p:cNvGrpSpPr/>
          <p:nvPr/>
        </p:nvGrpSpPr>
        <p:grpSpPr bwMode="auto">
          <a:xfrm>
            <a:off x="1331913" y="4221163"/>
            <a:ext cx="3252787" cy="339725"/>
            <a:chOff x="763" y="2181"/>
            <a:chExt cx="2049" cy="214"/>
          </a:xfrm>
        </p:grpSpPr>
        <p:sp>
          <p:nvSpPr>
            <p:cNvPr id="518148" name="Line 4"/>
            <p:cNvSpPr>
              <a:spLocks noChangeShapeType="1"/>
            </p:cNvSpPr>
            <p:nvPr/>
          </p:nvSpPr>
          <p:spPr bwMode="auto">
            <a:xfrm flipH="1">
              <a:off x="2672" y="2181"/>
              <a:ext cx="140" cy="214"/>
            </a:xfrm>
            <a:prstGeom prst="line">
              <a:avLst/>
            </a:prstGeom>
            <a:noFill/>
            <a:ln w="952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18149" name="Line 5"/>
            <p:cNvSpPr>
              <a:spLocks noChangeShapeType="1"/>
            </p:cNvSpPr>
            <p:nvPr/>
          </p:nvSpPr>
          <p:spPr bwMode="auto">
            <a:xfrm flipH="1">
              <a:off x="996" y="2395"/>
              <a:ext cx="1676" cy="0"/>
            </a:xfrm>
            <a:prstGeom prst="line">
              <a:avLst/>
            </a:prstGeom>
            <a:noFill/>
            <a:ln w="952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18150" name="Line 6"/>
            <p:cNvSpPr>
              <a:spLocks noChangeShapeType="1"/>
            </p:cNvSpPr>
            <p:nvPr/>
          </p:nvSpPr>
          <p:spPr bwMode="auto">
            <a:xfrm flipH="1" flipV="1">
              <a:off x="763" y="2181"/>
              <a:ext cx="233" cy="214"/>
            </a:xfrm>
            <a:prstGeom prst="line">
              <a:avLst/>
            </a:prstGeom>
            <a:noFill/>
            <a:ln w="9525">
              <a:solidFill>
                <a:schemeClr val="tx1"/>
              </a:solidFill>
              <a:round/>
              <a:tailEnd type="triangle" w="med" len="me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pSp>
      <p:pic>
        <p:nvPicPr>
          <p:cNvPr id="27651" name="Picture 9" descr="10-4-1"/>
          <p:cNvPicPr>
            <a:picLocks noChangeAspect="1" noChangeArrowheads="1"/>
          </p:cNvPicPr>
          <p:nvPr/>
        </p:nvPicPr>
        <p:blipFill>
          <a:blip r:embed="rId3"/>
          <a:srcRect/>
          <a:stretch>
            <a:fillRect/>
          </a:stretch>
        </p:blipFill>
        <p:spPr bwMode="auto">
          <a:xfrm>
            <a:off x="4279265" y="835660"/>
            <a:ext cx="4248150" cy="2385060"/>
          </a:xfrm>
          <a:prstGeom prst="rect">
            <a:avLst/>
          </a:prstGeom>
          <a:noFill/>
          <a:ln w="9525">
            <a:noFill/>
            <a:miter lim="800000"/>
            <a:headEnd/>
            <a:tailEnd/>
          </a:ln>
        </p:spPr>
      </p:pic>
      <p:sp>
        <p:nvSpPr>
          <p:cNvPr id="517123" name="Rectangle 3"/>
          <p:cNvSpPr>
            <a:spLocks noGrp="1" noChangeArrowheads="1"/>
          </p:cNvSpPr>
          <p:nvPr>
            <p:ph idx="1"/>
          </p:nvPr>
        </p:nvSpPr>
        <p:spPr>
          <a:xfrm>
            <a:off x="250825" y="182245"/>
            <a:ext cx="8137525" cy="511175"/>
          </a:xfrm>
        </p:spPr>
        <p:txBody>
          <a:bodyPr/>
          <a:p>
            <a:pPr>
              <a:buFontTx/>
              <a:buNone/>
            </a:pPr>
            <a:r>
              <a:rPr lang="en-US" altLang="zh-CN" dirty="0" smtClean="0">
                <a:effectLst>
                  <a:outerShdw blurRad="38100" dist="38100" dir="2700000" algn="tl">
                    <a:srgbClr val="C0C0C0"/>
                  </a:outerShdw>
                </a:effectLst>
              </a:rPr>
              <a:t>7.4 </a:t>
            </a:r>
            <a:r>
              <a:rPr lang="zh-CN" altLang="en-US" dirty="0" smtClean="0">
                <a:effectLst>
                  <a:outerShdw blurRad="38100" dist="38100" dir="2700000" algn="tl">
                    <a:srgbClr val="C0C0C0"/>
                  </a:outerShdw>
                </a:effectLst>
              </a:rPr>
              <a:t>多谐振荡电路</a:t>
            </a:r>
            <a:endParaRPr lang="zh-CN" altLang="en-US" sz="2000" dirty="0" smtClean="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ChangeArrowheads="1"/>
          </p:cNvSpPr>
          <p:nvPr/>
        </p:nvSpPr>
        <p:spPr bwMode="auto">
          <a:xfrm>
            <a:off x="323850" y="707073"/>
            <a:ext cx="8137525" cy="576262"/>
          </a:xfrm>
          <a:prstGeom prst="rect">
            <a:avLst/>
          </a:prstGeom>
          <a:noFill/>
          <a:ln>
            <a:noFill/>
          </a:ln>
          <a:effectLst/>
        </p:spPr>
        <p:txBody>
          <a:bodyPr/>
          <a:lstStyle/>
          <a:p>
            <a:pPr marL="342900" indent="-342900">
              <a:spcBef>
                <a:spcPct val="20000"/>
              </a:spcBef>
            </a:pPr>
            <a:r>
              <a:rPr lang="zh-CN" altLang="en-US" sz="2400">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二、电压波形</a:t>
            </a:r>
            <a:endParaRPr lang="zh-CN" altLang="en-US" sz="2400">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p:txBody>
      </p:sp>
      <p:grpSp>
        <p:nvGrpSpPr>
          <p:cNvPr id="28674" name="Group 17"/>
          <p:cNvGrpSpPr/>
          <p:nvPr/>
        </p:nvGrpSpPr>
        <p:grpSpPr bwMode="auto">
          <a:xfrm>
            <a:off x="323850" y="1138873"/>
            <a:ext cx="3887788" cy="4897437"/>
            <a:chOff x="204" y="527"/>
            <a:chExt cx="1801" cy="1995"/>
          </a:xfrm>
        </p:grpSpPr>
        <p:pic>
          <p:nvPicPr>
            <p:cNvPr id="28677" name="Picture 3"/>
            <p:cNvPicPr>
              <a:picLocks noChangeAspect="1" noChangeArrowheads="1"/>
            </p:cNvPicPr>
            <p:nvPr/>
          </p:nvPicPr>
          <p:blipFill>
            <a:blip r:embed="rId1"/>
            <a:srcRect/>
            <a:stretch>
              <a:fillRect/>
            </a:stretch>
          </p:blipFill>
          <p:spPr bwMode="auto">
            <a:xfrm>
              <a:off x="204" y="527"/>
              <a:ext cx="1801" cy="1995"/>
            </a:xfrm>
            <a:prstGeom prst="rect">
              <a:avLst/>
            </a:prstGeom>
            <a:noFill/>
            <a:ln w="9525">
              <a:noFill/>
              <a:miter lim="800000"/>
              <a:headEnd/>
              <a:tailEnd/>
            </a:ln>
          </p:spPr>
        </p:pic>
        <p:sp>
          <p:nvSpPr>
            <p:cNvPr id="519175" name="Rectangle 7"/>
            <p:cNvSpPr>
              <a:spLocks noChangeArrowheads="1"/>
            </p:cNvSpPr>
            <p:nvPr/>
          </p:nvSpPr>
          <p:spPr bwMode="auto">
            <a:xfrm>
              <a:off x="748" y="1298"/>
              <a:ext cx="227" cy="182"/>
            </a:xfrm>
            <a:prstGeom prst="rect">
              <a:avLst/>
            </a:prstGeom>
            <a:solidFill>
              <a:srgbClr val="99CCFF">
                <a:alpha val="41000"/>
              </a:srgbClr>
            </a:solidFill>
            <a:ln>
              <a:noFill/>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19176" name="Rectangle 8"/>
            <p:cNvSpPr>
              <a:spLocks noChangeArrowheads="1"/>
            </p:cNvSpPr>
            <p:nvPr/>
          </p:nvSpPr>
          <p:spPr bwMode="auto">
            <a:xfrm>
              <a:off x="975" y="1298"/>
              <a:ext cx="227" cy="182"/>
            </a:xfrm>
            <a:prstGeom prst="rect">
              <a:avLst/>
            </a:prstGeom>
            <a:solidFill>
              <a:srgbClr val="FFCC00">
                <a:alpha val="47000"/>
              </a:srgbClr>
            </a:solidFill>
            <a:ln>
              <a:noFill/>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19177" name="Rectangle 9"/>
            <p:cNvSpPr>
              <a:spLocks noChangeArrowheads="1"/>
            </p:cNvSpPr>
            <p:nvPr/>
          </p:nvSpPr>
          <p:spPr bwMode="auto">
            <a:xfrm>
              <a:off x="966" y="1833"/>
              <a:ext cx="227" cy="182"/>
            </a:xfrm>
            <a:prstGeom prst="rect">
              <a:avLst/>
            </a:prstGeom>
            <a:solidFill>
              <a:srgbClr val="FFCC00">
                <a:alpha val="45000"/>
              </a:srgbClr>
            </a:solidFill>
            <a:ln>
              <a:noFill/>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19178" name="Rectangle 10"/>
            <p:cNvSpPr>
              <a:spLocks noChangeArrowheads="1"/>
            </p:cNvSpPr>
            <p:nvPr/>
          </p:nvSpPr>
          <p:spPr bwMode="auto">
            <a:xfrm>
              <a:off x="730" y="890"/>
              <a:ext cx="227" cy="182"/>
            </a:xfrm>
            <a:prstGeom prst="rect">
              <a:avLst/>
            </a:prstGeom>
            <a:solidFill>
              <a:srgbClr val="99CCFF">
                <a:alpha val="45000"/>
              </a:srgbClr>
            </a:solidFill>
            <a:ln>
              <a:noFill/>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19179" name="Rectangle 11"/>
            <p:cNvSpPr>
              <a:spLocks noChangeArrowheads="1"/>
            </p:cNvSpPr>
            <p:nvPr/>
          </p:nvSpPr>
          <p:spPr bwMode="auto">
            <a:xfrm>
              <a:off x="739" y="2205"/>
              <a:ext cx="227" cy="182"/>
            </a:xfrm>
            <a:prstGeom prst="rect">
              <a:avLst/>
            </a:prstGeom>
            <a:solidFill>
              <a:srgbClr val="99CCFF">
                <a:alpha val="41000"/>
              </a:srgbClr>
            </a:solidFill>
            <a:ln>
              <a:noFill/>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19180" name="Rectangle 12"/>
            <p:cNvSpPr>
              <a:spLocks noChangeArrowheads="1"/>
            </p:cNvSpPr>
            <p:nvPr/>
          </p:nvSpPr>
          <p:spPr bwMode="auto">
            <a:xfrm>
              <a:off x="966" y="2205"/>
              <a:ext cx="227" cy="182"/>
            </a:xfrm>
            <a:prstGeom prst="rect">
              <a:avLst/>
            </a:prstGeom>
            <a:solidFill>
              <a:srgbClr val="FFCC00">
                <a:alpha val="47000"/>
              </a:srgbClr>
            </a:solidFill>
            <a:ln>
              <a:noFill/>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pSp>
      <p:pic>
        <p:nvPicPr>
          <p:cNvPr id="28675" name="Picture 18" descr="10-4-1"/>
          <p:cNvPicPr>
            <a:picLocks noChangeAspect="1" noChangeArrowheads="1"/>
          </p:cNvPicPr>
          <p:nvPr/>
        </p:nvPicPr>
        <p:blipFill>
          <a:blip r:embed="rId2"/>
          <a:srcRect/>
          <a:stretch>
            <a:fillRect/>
          </a:stretch>
        </p:blipFill>
        <p:spPr bwMode="auto">
          <a:xfrm>
            <a:off x="4643438" y="778510"/>
            <a:ext cx="3816350" cy="2143125"/>
          </a:xfrm>
          <a:prstGeom prst="rect">
            <a:avLst/>
          </a:prstGeom>
          <a:noFill/>
          <a:ln w="9525">
            <a:noFill/>
            <a:miter lim="800000"/>
            <a:headEnd/>
            <a:tailEnd/>
          </a:ln>
        </p:spPr>
      </p:pic>
      <p:pic>
        <p:nvPicPr>
          <p:cNvPr id="28676" name="Picture 19" descr="10-4-4"/>
          <p:cNvPicPr>
            <a:picLocks noChangeAspect="1" noChangeArrowheads="1"/>
          </p:cNvPicPr>
          <p:nvPr/>
        </p:nvPicPr>
        <p:blipFill>
          <a:blip r:embed="rId3"/>
          <a:srcRect/>
          <a:stretch>
            <a:fillRect/>
          </a:stretch>
        </p:blipFill>
        <p:spPr bwMode="auto">
          <a:xfrm>
            <a:off x="4803140" y="2939415"/>
            <a:ext cx="3136265" cy="3415665"/>
          </a:xfrm>
          <a:prstGeom prst="rect">
            <a:avLst/>
          </a:prstGeom>
          <a:noFill/>
          <a:ln w="9525">
            <a:noFill/>
            <a:miter lim="800000"/>
            <a:headEnd/>
            <a:tailEnd/>
          </a:ln>
        </p:spPr>
      </p:pic>
      <p:sp>
        <p:nvSpPr>
          <p:cNvPr id="517123" name="Rectangle 3"/>
          <p:cNvSpPr>
            <a:spLocks noGrp="1" noChangeArrowheads="1"/>
          </p:cNvSpPr>
          <p:nvPr>
            <p:ph idx="1"/>
          </p:nvPr>
        </p:nvSpPr>
        <p:spPr>
          <a:xfrm>
            <a:off x="250825" y="182245"/>
            <a:ext cx="8137525" cy="511175"/>
          </a:xfrm>
        </p:spPr>
        <p:txBody>
          <a:bodyPr/>
          <a:p>
            <a:pPr>
              <a:buFontTx/>
              <a:buNone/>
            </a:pPr>
            <a:r>
              <a:rPr lang="en-US" altLang="zh-CN" dirty="0" smtClean="0">
                <a:effectLst>
                  <a:outerShdw blurRad="38100" dist="38100" dir="2700000" algn="tl">
                    <a:srgbClr val="C0C0C0"/>
                  </a:outerShdw>
                </a:effectLst>
              </a:rPr>
              <a:t>7.4 </a:t>
            </a:r>
            <a:r>
              <a:rPr lang="zh-CN" altLang="en-US" dirty="0" smtClean="0">
                <a:effectLst>
                  <a:outerShdw blurRad="38100" dist="38100" dir="2700000" algn="tl">
                    <a:srgbClr val="C0C0C0"/>
                  </a:outerShdw>
                </a:effectLst>
              </a:rPr>
              <a:t>多谐振荡电路</a:t>
            </a:r>
            <a:endParaRPr lang="zh-CN" altLang="en-US" sz="2000" dirty="0" smtClean="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6" name="Rectangle 4"/>
          <p:cNvSpPr>
            <a:spLocks noChangeArrowheads="1"/>
          </p:cNvSpPr>
          <p:nvPr/>
        </p:nvSpPr>
        <p:spPr bwMode="auto">
          <a:xfrm>
            <a:off x="250825" y="4437063"/>
            <a:ext cx="8137525" cy="576262"/>
          </a:xfrm>
          <a:prstGeom prst="rect">
            <a:avLst/>
          </a:prstGeom>
          <a:noFill/>
          <a:ln>
            <a:noFill/>
          </a:ln>
          <a:effectLst/>
        </p:spPr>
        <p:txBody>
          <a:bodyPr/>
          <a:lstStyle/>
          <a:p>
            <a:pPr marL="342900" indent="-342900">
              <a:spcBef>
                <a:spcPct val="20000"/>
              </a:spcBef>
            </a:pPr>
            <a:r>
              <a:rPr lang="zh-CN" altLang="en-US" sz="2400">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三、振荡频率计算</a:t>
            </a:r>
            <a:endParaRPr lang="zh-CN" altLang="en-US" sz="2400">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p:txBody>
      </p:sp>
      <p:graphicFrame>
        <p:nvGraphicFramePr>
          <p:cNvPr id="550918" name="Object 6"/>
          <p:cNvGraphicFramePr>
            <a:graphicFrameLocks noChangeAspect="1"/>
          </p:cNvGraphicFramePr>
          <p:nvPr/>
        </p:nvGraphicFramePr>
        <p:xfrm>
          <a:off x="323850" y="5013325"/>
          <a:ext cx="8269288" cy="392113"/>
        </p:xfrm>
        <a:graphic>
          <a:graphicData uri="http://schemas.openxmlformats.org/presentationml/2006/ole">
            <mc:AlternateContent xmlns:mc="http://schemas.openxmlformats.org/markup-compatibility/2006">
              <mc:Choice xmlns:v="urn:schemas-microsoft-com:vml" Requires="v">
                <p:oleObj spid="_x0000_s17409" name="公式" r:id="rId1" imgW="109423200" imgH="5181600" progId="Equation.3">
                  <p:embed/>
                </p:oleObj>
              </mc:Choice>
              <mc:Fallback>
                <p:oleObj name="公式" r:id="rId1" imgW="109423200" imgH="5181600" progId="Equation.3">
                  <p:embed/>
                  <p:pic>
                    <p:nvPicPr>
                      <p:cNvPr id="0" name="Object 6"/>
                      <p:cNvPicPr>
                        <a:picLocks noChangeAspect="1"/>
                      </p:cNvPicPr>
                      <p:nvPr/>
                    </p:nvPicPr>
                    <p:blipFill>
                      <a:blip r:embed="rId2"/>
                      <a:stretch>
                        <a:fillRect/>
                      </a:stretch>
                    </p:blipFill>
                    <p:spPr>
                      <a:xfrm>
                        <a:off x="323850" y="5013325"/>
                        <a:ext cx="8269288" cy="392113"/>
                      </a:xfrm>
                      <a:prstGeom prst="rect">
                        <a:avLst/>
                      </a:prstGeom>
                      <a:noFill/>
                      <a:ln w="9525">
                        <a:noFill/>
                      </a:ln>
                    </p:spPr>
                  </p:pic>
                </p:oleObj>
              </mc:Fallback>
            </mc:AlternateContent>
          </a:graphicData>
        </a:graphic>
      </p:graphicFrame>
      <p:graphicFrame>
        <p:nvGraphicFramePr>
          <p:cNvPr id="550925" name="Object 13"/>
          <p:cNvGraphicFramePr>
            <a:graphicFrameLocks noChangeAspect="1"/>
          </p:cNvGraphicFramePr>
          <p:nvPr/>
        </p:nvGraphicFramePr>
        <p:xfrm>
          <a:off x="539750" y="5365433"/>
          <a:ext cx="4135438" cy="1100137"/>
        </p:xfrm>
        <a:graphic>
          <a:graphicData uri="http://schemas.openxmlformats.org/presentationml/2006/ole">
            <mc:AlternateContent xmlns:mc="http://schemas.openxmlformats.org/markup-compatibility/2006">
              <mc:Choice xmlns:v="urn:schemas-microsoft-com:vml" Requires="v">
                <p:oleObj spid="_x0000_s17410" name="公式" r:id="rId3" imgW="59740800" imgH="15849600" progId="Equation.3">
                  <p:embed/>
                </p:oleObj>
              </mc:Choice>
              <mc:Fallback>
                <p:oleObj name="公式" r:id="rId3" imgW="59740800" imgH="15849600" progId="Equation.3">
                  <p:embed/>
                  <p:pic>
                    <p:nvPicPr>
                      <p:cNvPr id="0" name="Object 13"/>
                      <p:cNvPicPr>
                        <a:picLocks noChangeAspect="1"/>
                      </p:cNvPicPr>
                      <p:nvPr/>
                    </p:nvPicPr>
                    <p:blipFill>
                      <a:blip r:embed="rId4"/>
                      <a:stretch>
                        <a:fillRect/>
                      </a:stretch>
                    </p:blipFill>
                    <p:spPr>
                      <a:xfrm>
                        <a:off x="539750" y="5365433"/>
                        <a:ext cx="4135438" cy="1100137"/>
                      </a:xfrm>
                      <a:prstGeom prst="rect">
                        <a:avLst/>
                      </a:prstGeom>
                      <a:noFill/>
                      <a:ln w="9525">
                        <a:noFill/>
                      </a:ln>
                    </p:spPr>
                  </p:pic>
                </p:oleObj>
              </mc:Fallback>
            </mc:AlternateContent>
          </a:graphicData>
        </a:graphic>
      </p:graphicFrame>
      <p:sp>
        <p:nvSpPr>
          <p:cNvPr id="550926" name="AutoShape 14"/>
          <p:cNvSpPr>
            <a:spLocks noChangeArrowheads="1"/>
          </p:cNvSpPr>
          <p:nvPr/>
        </p:nvSpPr>
        <p:spPr bwMode="auto">
          <a:xfrm>
            <a:off x="5076825" y="5805488"/>
            <a:ext cx="433388" cy="142875"/>
          </a:xfrm>
          <a:prstGeom prst="rightArrow">
            <a:avLst>
              <a:gd name="adj1" fmla="val 50000"/>
              <a:gd name="adj2" fmla="val 75833"/>
            </a:avLst>
          </a:prstGeom>
          <a:solidFill>
            <a:schemeClr val="accent1"/>
          </a:solidFill>
          <a:ln w="9525">
            <a:solidFill>
              <a:schemeClr val="tx1"/>
            </a:solidFill>
            <a:miter lim="800000"/>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aphicFrame>
        <p:nvGraphicFramePr>
          <p:cNvPr id="550927" name="Object 15"/>
          <p:cNvGraphicFramePr>
            <a:graphicFrameLocks noChangeAspect="1"/>
          </p:cNvGraphicFramePr>
          <p:nvPr/>
        </p:nvGraphicFramePr>
        <p:xfrm>
          <a:off x="5940425" y="5516563"/>
          <a:ext cx="2513013" cy="771525"/>
        </p:xfrm>
        <a:graphic>
          <a:graphicData uri="http://schemas.openxmlformats.org/presentationml/2006/ole">
            <mc:AlternateContent xmlns:mc="http://schemas.openxmlformats.org/markup-compatibility/2006">
              <mc:Choice xmlns:v="urn:schemas-microsoft-com:vml" Requires="v">
                <p:oleObj spid="_x0000_s17411" name="公式" r:id="rId5" imgW="33832800" imgH="10363200" progId="Equation.3">
                  <p:embed/>
                </p:oleObj>
              </mc:Choice>
              <mc:Fallback>
                <p:oleObj name="公式" r:id="rId5" imgW="33832800" imgH="10363200" progId="Equation.3">
                  <p:embed/>
                  <p:pic>
                    <p:nvPicPr>
                      <p:cNvPr id="0" name="Object 15"/>
                      <p:cNvPicPr>
                        <a:picLocks noChangeAspect="1"/>
                      </p:cNvPicPr>
                      <p:nvPr/>
                    </p:nvPicPr>
                    <p:blipFill>
                      <a:blip r:embed="rId6"/>
                      <a:stretch>
                        <a:fillRect/>
                      </a:stretch>
                    </p:blipFill>
                    <p:spPr>
                      <a:xfrm>
                        <a:off x="5940425" y="5516563"/>
                        <a:ext cx="2513013" cy="771525"/>
                      </a:xfrm>
                      <a:prstGeom prst="rect">
                        <a:avLst/>
                      </a:prstGeom>
                      <a:noFill/>
                      <a:ln w="9525">
                        <a:noFill/>
                      </a:ln>
                    </p:spPr>
                  </p:pic>
                </p:oleObj>
              </mc:Fallback>
            </mc:AlternateContent>
          </a:graphicData>
        </a:graphic>
      </p:graphicFrame>
      <p:grpSp>
        <p:nvGrpSpPr>
          <p:cNvPr id="29702" name="Group 17"/>
          <p:cNvGrpSpPr/>
          <p:nvPr/>
        </p:nvGrpSpPr>
        <p:grpSpPr bwMode="auto">
          <a:xfrm>
            <a:off x="665480" y="1014730"/>
            <a:ext cx="3690620" cy="3495675"/>
            <a:chOff x="204" y="527"/>
            <a:chExt cx="1801" cy="1995"/>
          </a:xfrm>
        </p:grpSpPr>
        <p:pic>
          <p:nvPicPr>
            <p:cNvPr id="29704" name="Picture 18"/>
            <p:cNvPicPr>
              <a:picLocks noChangeAspect="1" noChangeArrowheads="1"/>
            </p:cNvPicPr>
            <p:nvPr/>
          </p:nvPicPr>
          <p:blipFill>
            <a:blip r:embed="rId7"/>
            <a:srcRect/>
            <a:stretch>
              <a:fillRect/>
            </a:stretch>
          </p:blipFill>
          <p:spPr bwMode="auto">
            <a:xfrm>
              <a:off x="204" y="527"/>
              <a:ext cx="1801" cy="1995"/>
            </a:xfrm>
            <a:prstGeom prst="rect">
              <a:avLst/>
            </a:prstGeom>
            <a:noFill/>
            <a:ln w="9525">
              <a:noFill/>
              <a:miter lim="800000"/>
              <a:headEnd/>
              <a:tailEnd/>
            </a:ln>
          </p:spPr>
        </p:pic>
        <p:sp>
          <p:nvSpPr>
            <p:cNvPr id="550931" name="Rectangle 19"/>
            <p:cNvSpPr>
              <a:spLocks noChangeArrowheads="1"/>
            </p:cNvSpPr>
            <p:nvPr/>
          </p:nvSpPr>
          <p:spPr bwMode="auto">
            <a:xfrm>
              <a:off x="748" y="1298"/>
              <a:ext cx="227" cy="182"/>
            </a:xfrm>
            <a:prstGeom prst="rect">
              <a:avLst/>
            </a:prstGeom>
            <a:solidFill>
              <a:srgbClr val="99CCFF">
                <a:alpha val="41000"/>
              </a:srgbClr>
            </a:solidFill>
            <a:ln>
              <a:noFill/>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50932" name="Rectangle 20"/>
            <p:cNvSpPr>
              <a:spLocks noChangeArrowheads="1"/>
            </p:cNvSpPr>
            <p:nvPr/>
          </p:nvSpPr>
          <p:spPr bwMode="auto">
            <a:xfrm>
              <a:off x="975" y="1298"/>
              <a:ext cx="228" cy="182"/>
            </a:xfrm>
            <a:prstGeom prst="rect">
              <a:avLst/>
            </a:prstGeom>
            <a:solidFill>
              <a:srgbClr val="FFCC00">
                <a:alpha val="47000"/>
              </a:srgbClr>
            </a:solidFill>
            <a:ln>
              <a:noFill/>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50933" name="Rectangle 21"/>
            <p:cNvSpPr>
              <a:spLocks noChangeArrowheads="1"/>
            </p:cNvSpPr>
            <p:nvPr/>
          </p:nvSpPr>
          <p:spPr bwMode="auto">
            <a:xfrm>
              <a:off x="966" y="1833"/>
              <a:ext cx="227" cy="182"/>
            </a:xfrm>
            <a:prstGeom prst="rect">
              <a:avLst/>
            </a:prstGeom>
            <a:solidFill>
              <a:srgbClr val="FFCC00">
                <a:alpha val="45000"/>
              </a:srgbClr>
            </a:solidFill>
            <a:ln>
              <a:noFill/>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50934" name="Rectangle 22"/>
            <p:cNvSpPr>
              <a:spLocks noChangeArrowheads="1"/>
            </p:cNvSpPr>
            <p:nvPr/>
          </p:nvSpPr>
          <p:spPr bwMode="auto">
            <a:xfrm>
              <a:off x="730" y="890"/>
              <a:ext cx="227" cy="182"/>
            </a:xfrm>
            <a:prstGeom prst="rect">
              <a:avLst/>
            </a:prstGeom>
            <a:solidFill>
              <a:srgbClr val="99CCFF">
                <a:alpha val="45000"/>
              </a:srgbClr>
            </a:solidFill>
            <a:ln>
              <a:noFill/>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50935" name="Rectangle 23"/>
            <p:cNvSpPr>
              <a:spLocks noChangeArrowheads="1"/>
            </p:cNvSpPr>
            <p:nvPr/>
          </p:nvSpPr>
          <p:spPr bwMode="auto">
            <a:xfrm>
              <a:off x="739" y="2205"/>
              <a:ext cx="227" cy="182"/>
            </a:xfrm>
            <a:prstGeom prst="rect">
              <a:avLst/>
            </a:prstGeom>
            <a:solidFill>
              <a:srgbClr val="99CCFF">
                <a:alpha val="41000"/>
              </a:srgbClr>
            </a:solidFill>
            <a:ln>
              <a:noFill/>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50936" name="Rectangle 24"/>
            <p:cNvSpPr>
              <a:spLocks noChangeArrowheads="1"/>
            </p:cNvSpPr>
            <p:nvPr/>
          </p:nvSpPr>
          <p:spPr bwMode="auto">
            <a:xfrm>
              <a:off x="966" y="2205"/>
              <a:ext cx="227" cy="182"/>
            </a:xfrm>
            <a:prstGeom prst="rect">
              <a:avLst/>
            </a:prstGeom>
            <a:solidFill>
              <a:srgbClr val="FFCC00">
                <a:alpha val="47000"/>
              </a:srgbClr>
            </a:solidFill>
            <a:ln>
              <a:noFill/>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pSp>
      <p:pic>
        <p:nvPicPr>
          <p:cNvPr id="29703" name="Picture 25" descr="10-4-4"/>
          <p:cNvPicPr>
            <a:picLocks noChangeAspect="1" noChangeArrowheads="1"/>
          </p:cNvPicPr>
          <p:nvPr/>
        </p:nvPicPr>
        <p:blipFill>
          <a:blip r:embed="rId8"/>
          <a:srcRect/>
          <a:stretch>
            <a:fillRect/>
          </a:stretch>
        </p:blipFill>
        <p:spPr bwMode="auto">
          <a:xfrm>
            <a:off x="5031105" y="818515"/>
            <a:ext cx="3454400" cy="3763010"/>
          </a:xfrm>
          <a:prstGeom prst="rect">
            <a:avLst/>
          </a:prstGeom>
          <a:noFill/>
          <a:ln w="9525">
            <a:noFill/>
            <a:miter lim="800000"/>
            <a:headEnd/>
            <a:tailEnd/>
          </a:ln>
        </p:spPr>
      </p:pic>
      <p:sp>
        <p:nvSpPr>
          <p:cNvPr id="517123" name="Rectangle 3"/>
          <p:cNvSpPr>
            <a:spLocks noGrp="1" noChangeArrowheads="1"/>
          </p:cNvSpPr>
          <p:nvPr>
            <p:ph idx="1"/>
          </p:nvPr>
        </p:nvSpPr>
        <p:spPr>
          <a:xfrm>
            <a:off x="250825" y="182245"/>
            <a:ext cx="8137525" cy="511175"/>
          </a:xfrm>
        </p:spPr>
        <p:txBody>
          <a:bodyPr/>
          <a:p>
            <a:pPr>
              <a:buFontTx/>
              <a:buNone/>
            </a:pPr>
            <a:r>
              <a:rPr lang="en-US" altLang="zh-CN" dirty="0" smtClean="0">
                <a:effectLst>
                  <a:outerShdw blurRad="38100" dist="38100" dir="2700000" algn="tl">
                    <a:srgbClr val="C0C0C0"/>
                  </a:outerShdw>
                </a:effectLst>
              </a:rPr>
              <a:t>7.4 </a:t>
            </a:r>
            <a:r>
              <a:rPr lang="zh-CN" altLang="en-US" dirty="0" smtClean="0">
                <a:effectLst>
                  <a:outerShdw blurRad="38100" dist="38100" dir="2700000" algn="tl">
                    <a:srgbClr val="C0C0C0"/>
                  </a:outerShdw>
                </a:effectLst>
              </a:rPr>
              <a:t>多谐振荡电路</a:t>
            </a:r>
            <a:endParaRPr lang="zh-CN" altLang="en-US" sz="2000" dirty="0" smtClean="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0918"/>
                                        </p:tgtEl>
                                        <p:attrNameLst>
                                          <p:attrName>style.visibility</p:attrName>
                                        </p:attrNameLst>
                                      </p:cBhvr>
                                      <p:to>
                                        <p:strVal val="visible"/>
                                      </p:to>
                                    </p:set>
                                    <p:animEffect transition="in" filter="blinds(horizontal)">
                                      <p:cBhvr>
                                        <p:cTn id="7" dur="500"/>
                                        <p:tgtEl>
                                          <p:spTgt spid="5509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0925"/>
                                        </p:tgtEl>
                                        <p:attrNameLst>
                                          <p:attrName>style.visibility</p:attrName>
                                        </p:attrNameLst>
                                      </p:cBhvr>
                                      <p:to>
                                        <p:strVal val="visible"/>
                                      </p:to>
                                    </p:set>
                                    <p:animEffect transition="in" filter="dissolve">
                                      <p:cBhvr>
                                        <p:cTn id="12" dur="500"/>
                                        <p:tgtEl>
                                          <p:spTgt spid="55092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50926"/>
                                        </p:tgtEl>
                                        <p:attrNameLst>
                                          <p:attrName>style.visibility</p:attrName>
                                        </p:attrNameLst>
                                      </p:cBhvr>
                                      <p:to>
                                        <p:strVal val="visible"/>
                                      </p:to>
                                    </p:set>
                                    <p:animEffect transition="in" filter="dissolve">
                                      <p:cBhvr>
                                        <p:cTn id="15" dur="500"/>
                                        <p:tgtEl>
                                          <p:spTgt spid="550926"/>
                                        </p:tgtEl>
                                      </p:cBhvr>
                                    </p:animEffect>
                                  </p:childTnLst>
                                </p:cTn>
                              </p:par>
                              <p:par>
                                <p:cTn id="16" presetID="9" presetClass="entr" presetSubtype="0" fill="hold" nodeType="withEffect">
                                  <p:stCondLst>
                                    <p:cond delay="0"/>
                                  </p:stCondLst>
                                  <p:childTnLst>
                                    <p:set>
                                      <p:cBhvr>
                                        <p:cTn id="17" dur="1" fill="hold">
                                          <p:stCondLst>
                                            <p:cond delay="0"/>
                                          </p:stCondLst>
                                        </p:cTn>
                                        <p:tgtEl>
                                          <p:spTgt spid="550927"/>
                                        </p:tgtEl>
                                        <p:attrNameLst>
                                          <p:attrName>style.visibility</p:attrName>
                                        </p:attrNameLst>
                                      </p:cBhvr>
                                      <p:to>
                                        <p:strVal val="visible"/>
                                      </p:to>
                                    </p:set>
                                    <p:animEffect transition="in" filter="dissolve">
                                      <p:cBhvr>
                                        <p:cTn id="18" dur="500"/>
                                        <p:tgtEl>
                                          <p:spTgt spid="550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26"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idx="1"/>
          </p:nvPr>
        </p:nvSpPr>
        <p:spPr>
          <a:xfrm>
            <a:off x="427038" y="167323"/>
            <a:ext cx="8137525" cy="5584825"/>
          </a:xfrm>
        </p:spPr>
        <p:txBody>
          <a:bodyPr/>
          <a:lstStyle/>
          <a:p>
            <a:pPr>
              <a:buFontTx/>
              <a:buNone/>
            </a:pPr>
            <a:r>
              <a:rPr lang="en-US" altLang="zh-CN" dirty="0" smtClean="0">
                <a:effectLst>
                  <a:outerShdw blurRad="38100" dist="38100" dir="2700000" algn="tl">
                    <a:srgbClr val="C0C0C0"/>
                  </a:outerShdw>
                </a:effectLst>
              </a:rPr>
              <a:t>7.4.2 </a:t>
            </a:r>
            <a:r>
              <a:rPr lang="zh-CN" altLang="en-US" dirty="0" smtClean="0">
                <a:effectLst>
                  <a:outerShdw blurRad="38100" dist="38100" dir="2700000" algn="tl">
                    <a:srgbClr val="C0C0C0"/>
                  </a:outerShdw>
                </a:effectLst>
              </a:rPr>
              <a:t>非对称式多谐振荡电路</a:t>
            </a:r>
            <a:endParaRPr lang="en-US" altLang="zh-CN" dirty="0" smtClean="0">
              <a:effectLst>
                <a:outerShdw blurRad="38100" dist="38100" dir="2700000" algn="tl">
                  <a:srgbClr val="C0C0C0"/>
                </a:outerShdw>
              </a:effectLst>
            </a:endParaRPr>
          </a:p>
          <a:p>
            <a:pPr>
              <a:buFontTx/>
              <a:buNone/>
            </a:pPr>
            <a:r>
              <a:rPr lang="zh-CN" altLang="en-US" sz="2800" dirty="0" smtClean="0">
                <a:effectLst>
                  <a:outerShdw blurRad="38100" dist="38100" dir="2700000" algn="tl">
                    <a:srgbClr val="C0C0C0"/>
                  </a:outerShdw>
                </a:effectLst>
              </a:rPr>
              <a:t>一、工作原理（</a:t>
            </a:r>
            <a:r>
              <a:rPr lang="en-US" altLang="zh-CN" sz="2800" dirty="0" smtClean="0">
                <a:effectLst>
                  <a:outerShdw blurRad="38100" dist="38100" dir="2700000" algn="tl">
                    <a:srgbClr val="C0C0C0"/>
                  </a:outerShdw>
                </a:effectLst>
              </a:rPr>
              <a:t>CMOS</a:t>
            </a:r>
            <a:r>
              <a:rPr lang="zh-CN" altLang="en-US" sz="2800" dirty="0" smtClean="0">
                <a:effectLst>
                  <a:outerShdw blurRad="38100" dist="38100" dir="2700000" algn="tl">
                    <a:srgbClr val="C0C0C0"/>
                  </a:outerShdw>
                </a:effectLst>
              </a:rPr>
              <a:t>）</a:t>
            </a:r>
            <a:endParaRPr lang="zh-CN" altLang="en-US" sz="2800" dirty="0" smtClean="0">
              <a:effectLst>
                <a:outerShdw blurRad="38100" dist="38100" dir="2700000" algn="tl">
                  <a:srgbClr val="C0C0C0"/>
                </a:outerShdw>
              </a:effectLst>
            </a:endParaRPr>
          </a:p>
          <a:p>
            <a:pPr>
              <a:buFontTx/>
              <a:buNone/>
            </a:pPr>
            <a:endParaRPr lang="zh-CN" altLang="en-US" dirty="0" smtClean="0">
              <a:effectLst>
                <a:outerShdw blurRad="38100" dist="38100" dir="2700000" algn="tl">
                  <a:srgbClr val="C0C0C0"/>
                </a:outerShdw>
              </a:effectLst>
            </a:endParaRPr>
          </a:p>
        </p:txBody>
      </p:sp>
      <p:graphicFrame>
        <p:nvGraphicFramePr>
          <p:cNvPr id="30722" name="Object 4"/>
          <p:cNvGraphicFramePr>
            <a:graphicFrameLocks noChangeAspect="1"/>
          </p:cNvGraphicFramePr>
          <p:nvPr/>
        </p:nvGraphicFramePr>
        <p:xfrm>
          <a:off x="323850" y="3623310"/>
          <a:ext cx="2592388" cy="2435225"/>
        </p:xfrm>
        <a:graphic>
          <a:graphicData uri="http://schemas.openxmlformats.org/presentationml/2006/ole">
            <mc:AlternateContent xmlns:mc="http://schemas.openxmlformats.org/markup-compatibility/2006">
              <mc:Choice xmlns:v="urn:schemas-microsoft-com:vml" Requires="v">
                <p:oleObj spid="_x0000_s18433" name="Photo Editor 照片" r:id="rId1" imgW="13725525" imgH="12896850" progId="">
                  <p:embed/>
                </p:oleObj>
              </mc:Choice>
              <mc:Fallback>
                <p:oleObj name="Photo Editor 照片" r:id="rId1" imgW="13725525" imgH="12896850" progId="">
                  <p:embed/>
                  <p:pic>
                    <p:nvPicPr>
                      <p:cNvPr id="0" name="Object 4"/>
                      <p:cNvPicPr>
                        <a:picLocks noChangeAspect="1"/>
                      </p:cNvPicPr>
                      <p:nvPr/>
                    </p:nvPicPr>
                    <p:blipFill>
                      <a:blip r:embed="rId2"/>
                      <a:stretch>
                        <a:fillRect/>
                      </a:stretch>
                    </p:blipFill>
                    <p:spPr>
                      <a:xfrm>
                        <a:off x="323850" y="3623310"/>
                        <a:ext cx="2592388" cy="2435225"/>
                      </a:xfrm>
                      <a:prstGeom prst="rect">
                        <a:avLst/>
                      </a:prstGeom>
                      <a:noFill/>
                      <a:ln w="9525">
                        <a:noFill/>
                      </a:ln>
                    </p:spPr>
                  </p:pic>
                </p:oleObj>
              </mc:Fallback>
            </mc:AlternateContent>
          </a:graphicData>
        </a:graphic>
      </p:graphicFrame>
      <p:grpSp>
        <p:nvGrpSpPr>
          <p:cNvPr id="520197" name="Group 5"/>
          <p:cNvGrpSpPr/>
          <p:nvPr/>
        </p:nvGrpSpPr>
        <p:grpSpPr bwMode="auto">
          <a:xfrm>
            <a:off x="3763328" y="1354773"/>
            <a:ext cx="5205412" cy="1944687"/>
            <a:chOff x="1820" y="854"/>
            <a:chExt cx="3800" cy="1538"/>
          </a:xfrm>
        </p:grpSpPr>
        <p:graphicFrame>
          <p:nvGraphicFramePr>
            <p:cNvPr id="30731" name="Object 6"/>
            <p:cNvGraphicFramePr>
              <a:graphicFrameLocks noChangeAspect="1"/>
            </p:cNvGraphicFramePr>
            <p:nvPr/>
          </p:nvGraphicFramePr>
          <p:xfrm>
            <a:off x="1820" y="854"/>
            <a:ext cx="3800" cy="1538"/>
          </p:xfrm>
          <a:graphic>
            <a:graphicData uri="http://schemas.openxmlformats.org/presentationml/2006/ole">
              <mc:AlternateContent xmlns:mc="http://schemas.openxmlformats.org/markup-compatibility/2006">
                <mc:Choice xmlns:v="urn:schemas-microsoft-com:vml" Requires="v">
                  <p:oleObj spid="_x0000_s18434" name="公式" r:id="rId3" imgW="67665600" imgH="28651200" progId="Equation.3">
                    <p:embed/>
                  </p:oleObj>
                </mc:Choice>
                <mc:Fallback>
                  <p:oleObj name="公式" r:id="rId3" imgW="67665600" imgH="28651200" progId="Equation.3">
                    <p:embed/>
                    <p:pic>
                      <p:nvPicPr>
                        <p:cNvPr id="0" name="Object 6"/>
                        <p:cNvPicPr>
                          <a:picLocks noChangeAspect="1"/>
                        </p:cNvPicPr>
                        <p:nvPr/>
                      </p:nvPicPr>
                      <p:blipFill>
                        <a:blip r:embed="rId4"/>
                        <a:stretch>
                          <a:fillRect/>
                        </a:stretch>
                      </p:blipFill>
                      <p:spPr>
                        <a:xfrm>
                          <a:off x="1820" y="854"/>
                          <a:ext cx="3800" cy="1538"/>
                        </a:xfrm>
                        <a:prstGeom prst="rect">
                          <a:avLst/>
                        </a:prstGeom>
                        <a:solidFill>
                          <a:srgbClr val="FF99FF">
                            <a:alpha val="20000"/>
                          </a:srgbClr>
                        </a:solidFill>
                        <a:ln w="9525">
                          <a:noFill/>
                        </a:ln>
                      </p:spPr>
                    </p:pic>
                  </p:oleObj>
                </mc:Fallback>
              </mc:AlternateContent>
            </a:graphicData>
          </a:graphic>
        </p:graphicFrame>
        <p:sp>
          <p:nvSpPr>
            <p:cNvPr id="520199" name="Line 7"/>
            <p:cNvSpPr>
              <a:spLocks noChangeShapeType="1"/>
            </p:cNvSpPr>
            <p:nvPr/>
          </p:nvSpPr>
          <p:spPr bwMode="auto">
            <a:xfrm flipH="1">
              <a:off x="3583" y="1440"/>
              <a:ext cx="138" cy="217"/>
            </a:xfrm>
            <a:prstGeom prst="line">
              <a:avLst/>
            </a:prstGeom>
            <a:noFill/>
            <a:ln w="952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20200" name="Line 8"/>
            <p:cNvSpPr>
              <a:spLocks noChangeShapeType="1"/>
            </p:cNvSpPr>
            <p:nvPr/>
          </p:nvSpPr>
          <p:spPr bwMode="auto">
            <a:xfrm flipH="1" flipV="1">
              <a:off x="2352" y="1444"/>
              <a:ext cx="227" cy="217"/>
            </a:xfrm>
            <a:prstGeom prst="line">
              <a:avLst/>
            </a:prstGeom>
            <a:noFill/>
            <a:ln w="9525">
              <a:solidFill>
                <a:schemeClr val="tx1"/>
              </a:solidFill>
              <a:round/>
              <a:tailEnd type="triangle" w="med" len="me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20201" name="Line 9"/>
            <p:cNvSpPr>
              <a:spLocks noChangeShapeType="1"/>
            </p:cNvSpPr>
            <p:nvPr/>
          </p:nvSpPr>
          <p:spPr bwMode="auto">
            <a:xfrm>
              <a:off x="2576" y="1659"/>
              <a:ext cx="1016" cy="0"/>
            </a:xfrm>
            <a:prstGeom prst="line">
              <a:avLst/>
            </a:prstGeom>
            <a:noFill/>
            <a:ln w="952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pSp>
      <p:grpSp>
        <p:nvGrpSpPr>
          <p:cNvPr id="520202" name="Group 10"/>
          <p:cNvGrpSpPr/>
          <p:nvPr/>
        </p:nvGrpSpPr>
        <p:grpSpPr bwMode="auto">
          <a:xfrm>
            <a:off x="3779838" y="3522028"/>
            <a:ext cx="5092700" cy="1836737"/>
            <a:chOff x="1864" y="2441"/>
            <a:chExt cx="3800" cy="1538"/>
          </a:xfrm>
        </p:grpSpPr>
        <p:graphicFrame>
          <p:nvGraphicFramePr>
            <p:cNvPr id="30727" name="Object 11"/>
            <p:cNvGraphicFramePr>
              <a:graphicFrameLocks noChangeAspect="1"/>
            </p:cNvGraphicFramePr>
            <p:nvPr/>
          </p:nvGraphicFramePr>
          <p:xfrm>
            <a:off x="1864" y="2441"/>
            <a:ext cx="3800" cy="1538"/>
          </p:xfrm>
          <a:graphic>
            <a:graphicData uri="http://schemas.openxmlformats.org/presentationml/2006/ole">
              <mc:AlternateContent xmlns:mc="http://schemas.openxmlformats.org/markup-compatibility/2006">
                <mc:Choice xmlns:v="urn:schemas-microsoft-com:vml" Requires="v">
                  <p:oleObj spid="_x0000_s18435" name="公式" r:id="rId5" imgW="67665600" imgH="28651200" progId="Equation.3">
                    <p:embed/>
                  </p:oleObj>
                </mc:Choice>
                <mc:Fallback>
                  <p:oleObj name="公式" r:id="rId5" imgW="67665600" imgH="28651200" progId="Equation.3">
                    <p:embed/>
                    <p:pic>
                      <p:nvPicPr>
                        <p:cNvPr id="0" name="Object 11"/>
                        <p:cNvPicPr>
                          <a:picLocks noChangeAspect="1"/>
                        </p:cNvPicPr>
                        <p:nvPr/>
                      </p:nvPicPr>
                      <p:blipFill>
                        <a:blip r:embed="rId6"/>
                        <a:stretch>
                          <a:fillRect/>
                        </a:stretch>
                      </p:blipFill>
                      <p:spPr>
                        <a:xfrm>
                          <a:off x="1864" y="2441"/>
                          <a:ext cx="3800" cy="1538"/>
                        </a:xfrm>
                        <a:prstGeom prst="rect">
                          <a:avLst/>
                        </a:prstGeom>
                        <a:solidFill>
                          <a:srgbClr val="CCECFF"/>
                        </a:solidFill>
                        <a:ln w="9525">
                          <a:noFill/>
                        </a:ln>
                      </p:spPr>
                    </p:pic>
                  </p:oleObj>
                </mc:Fallback>
              </mc:AlternateContent>
            </a:graphicData>
          </a:graphic>
        </p:graphicFrame>
        <p:sp>
          <p:nvSpPr>
            <p:cNvPr id="520204" name="Line 12"/>
            <p:cNvSpPr>
              <a:spLocks noChangeShapeType="1"/>
            </p:cNvSpPr>
            <p:nvPr/>
          </p:nvSpPr>
          <p:spPr bwMode="auto">
            <a:xfrm flipH="1">
              <a:off x="3535" y="3014"/>
              <a:ext cx="135" cy="217"/>
            </a:xfrm>
            <a:prstGeom prst="line">
              <a:avLst/>
            </a:prstGeom>
            <a:noFill/>
            <a:ln w="952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20205" name="Line 13"/>
            <p:cNvSpPr>
              <a:spLocks noChangeShapeType="1"/>
            </p:cNvSpPr>
            <p:nvPr/>
          </p:nvSpPr>
          <p:spPr bwMode="auto">
            <a:xfrm flipH="1" flipV="1">
              <a:off x="2306" y="3018"/>
              <a:ext cx="227" cy="217"/>
            </a:xfrm>
            <a:prstGeom prst="line">
              <a:avLst/>
            </a:prstGeom>
            <a:noFill/>
            <a:ln w="9525">
              <a:solidFill>
                <a:schemeClr val="tx1"/>
              </a:solidFill>
              <a:round/>
              <a:tailEnd type="triangle" w="med" len="me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20206" name="Line 14"/>
            <p:cNvSpPr>
              <a:spLocks noChangeShapeType="1"/>
            </p:cNvSpPr>
            <p:nvPr/>
          </p:nvSpPr>
          <p:spPr bwMode="auto">
            <a:xfrm>
              <a:off x="2530" y="3231"/>
              <a:ext cx="1015" cy="0"/>
            </a:xfrm>
            <a:prstGeom prst="line">
              <a:avLst/>
            </a:prstGeom>
            <a:noFill/>
            <a:ln w="952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pSp>
      <p:graphicFrame>
        <p:nvGraphicFramePr>
          <p:cNvPr id="520207" name="Object 15"/>
          <p:cNvGraphicFramePr>
            <a:graphicFrameLocks noChangeAspect="1"/>
          </p:cNvGraphicFramePr>
          <p:nvPr/>
        </p:nvGraphicFramePr>
        <p:xfrm>
          <a:off x="3789045" y="5460048"/>
          <a:ext cx="2665413" cy="833437"/>
        </p:xfrm>
        <a:graphic>
          <a:graphicData uri="http://schemas.openxmlformats.org/presentationml/2006/ole">
            <mc:AlternateContent xmlns:mc="http://schemas.openxmlformats.org/markup-compatibility/2006">
              <mc:Choice xmlns:v="urn:schemas-microsoft-com:vml" Requires="v">
                <p:oleObj spid="_x0000_s18436" name="公式" r:id="rId7" imgW="35052000" imgH="10972800" progId="Equation.3">
                  <p:embed/>
                </p:oleObj>
              </mc:Choice>
              <mc:Fallback>
                <p:oleObj name="公式" r:id="rId7" imgW="35052000" imgH="10972800" progId="Equation.3">
                  <p:embed/>
                  <p:pic>
                    <p:nvPicPr>
                      <p:cNvPr id="0" name="Object 15"/>
                      <p:cNvPicPr>
                        <a:picLocks noChangeAspect="1"/>
                      </p:cNvPicPr>
                      <p:nvPr/>
                    </p:nvPicPr>
                    <p:blipFill>
                      <a:blip r:embed="rId8"/>
                      <a:stretch>
                        <a:fillRect/>
                      </a:stretch>
                    </p:blipFill>
                    <p:spPr>
                      <a:xfrm>
                        <a:off x="3789045" y="5460048"/>
                        <a:ext cx="2665413" cy="833437"/>
                      </a:xfrm>
                      <a:prstGeom prst="rect">
                        <a:avLst/>
                      </a:prstGeom>
                      <a:solidFill>
                        <a:srgbClr val="FF99FF">
                          <a:alpha val="29019"/>
                        </a:srgbClr>
                      </a:solidFill>
                      <a:ln w="9525">
                        <a:noFill/>
                      </a:ln>
                    </p:spPr>
                  </p:pic>
                </p:oleObj>
              </mc:Fallback>
            </mc:AlternateContent>
          </a:graphicData>
        </a:graphic>
      </p:graphicFrame>
      <p:pic>
        <p:nvPicPr>
          <p:cNvPr id="30726" name="Picture 16" descr="10-4-6"/>
          <p:cNvPicPr>
            <a:picLocks noChangeAspect="1" noChangeArrowheads="1"/>
          </p:cNvPicPr>
          <p:nvPr/>
        </p:nvPicPr>
        <p:blipFill>
          <a:blip r:embed="rId9"/>
          <a:srcRect/>
          <a:stretch>
            <a:fillRect/>
          </a:stretch>
        </p:blipFill>
        <p:spPr bwMode="auto">
          <a:xfrm>
            <a:off x="179388" y="1484313"/>
            <a:ext cx="3529012" cy="16986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0197"/>
                                        </p:tgtEl>
                                        <p:attrNameLst>
                                          <p:attrName>style.visibility</p:attrName>
                                        </p:attrNameLst>
                                      </p:cBhvr>
                                      <p:to>
                                        <p:strVal val="visible"/>
                                      </p:to>
                                    </p:set>
                                    <p:animEffect transition="in" filter="blinds(horizontal)">
                                      <p:cBhvr>
                                        <p:cTn id="7" dur="500"/>
                                        <p:tgtEl>
                                          <p:spTgt spid="52019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20202"/>
                                        </p:tgtEl>
                                        <p:attrNameLst>
                                          <p:attrName>style.visibility</p:attrName>
                                        </p:attrNameLst>
                                      </p:cBhvr>
                                      <p:to>
                                        <p:strVal val="visible"/>
                                      </p:to>
                                    </p:set>
                                    <p:animEffect transition="in" filter="blinds(horizontal)">
                                      <p:cBhvr>
                                        <p:cTn id="12" dur="500"/>
                                        <p:tgtEl>
                                          <p:spTgt spid="52020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20207"/>
                                        </p:tgtEl>
                                        <p:attrNameLst>
                                          <p:attrName>style.visibility</p:attrName>
                                        </p:attrNameLst>
                                      </p:cBhvr>
                                      <p:to>
                                        <p:strVal val="visible"/>
                                      </p:to>
                                    </p:set>
                                    <p:animEffect transition="in" filter="blinds(horizontal)">
                                      <p:cBhvr>
                                        <p:cTn id="17" dur="500"/>
                                        <p:tgtEl>
                                          <p:spTgt spid="520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4" descr="图6"/>
          <p:cNvPicPr>
            <a:picLocks noChangeAspect="1" noChangeArrowheads="1"/>
          </p:cNvPicPr>
          <p:nvPr/>
        </p:nvPicPr>
        <p:blipFill>
          <a:blip r:embed="rId1"/>
          <a:srcRect/>
          <a:stretch>
            <a:fillRect/>
          </a:stretch>
        </p:blipFill>
        <p:spPr bwMode="auto">
          <a:xfrm>
            <a:off x="1187450" y="3148330"/>
            <a:ext cx="6697663" cy="3246438"/>
          </a:xfrm>
          <a:prstGeom prst="rect">
            <a:avLst/>
          </a:prstGeom>
          <a:noFill/>
          <a:ln w="9525">
            <a:noFill/>
            <a:miter lim="800000"/>
            <a:headEnd/>
            <a:tailEnd/>
          </a:ln>
        </p:spPr>
      </p:pic>
      <p:sp>
        <p:nvSpPr>
          <p:cNvPr id="393219" name="Rectangle 3"/>
          <p:cNvSpPr>
            <a:spLocks noGrp="1" noChangeArrowheads="1"/>
          </p:cNvSpPr>
          <p:nvPr>
            <p:ph idx="1"/>
          </p:nvPr>
        </p:nvSpPr>
        <p:spPr>
          <a:xfrm>
            <a:off x="427355" y="102870"/>
            <a:ext cx="8137525" cy="3038475"/>
          </a:xfrm>
        </p:spPr>
        <p:txBody>
          <a:bodyPr/>
          <a:lstStyle/>
          <a:p>
            <a:pPr>
              <a:buFontTx/>
              <a:buNone/>
            </a:pPr>
            <a:r>
              <a:rPr lang="en-US" altLang="zh-CN" smtClean="0">
                <a:effectLst>
                  <a:outerShdw blurRad="38100" dist="38100" dir="2700000" algn="tl">
                    <a:srgbClr val="C0C0C0"/>
                  </a:outerShdw>
                </a:effectLst>
              </a:rPr>
              <a:t>7.1 </a:t>
            </a:r>
            <a:r>
              <a:rPr lang="zh-CN" altLang="en-US" smtClean="0">
                <a:effectLst>
                  <a:outerShdw blurRad="38100" dist="38100" dir="2700000" algn="tl">
                    <a:srgbClr val="C0C0C0"/>
                  </a:outerShdw>
                </a:effectLst>
              </a:rPr>
              <a:t>概述</a:t>
            </a:r>
            <a:endParaRPr lang="en-US" altLang="zh-CN" smtClean="0">
              <a:effectLst>
                <a:outerShdw blurRad="38100" dist="38100" dir="2700000" algn="tl">
                  <a:srgbClr val="C0C0C0"/>
                </a:outerShdw>
              </a:effectLst>
            </a:endParaRPr>
          </a:p>
          <a:p>
            <a:pPr>
              <a:buFontTx/>
              <a:buNone/>
            </a:pPr>
            <a:r>
              <a:rPr lang="zh-CN" altLang="en-US" smtClean="0">
                <a:effectLst>
                  <a:outerShdw blurRad="38100" dist="38100" dir="2700000" algn="tl">
                    <a:srgbClr val="C0C0C0"/>
                  </a:outerShdw>
                </a:effectLst>
              </a:rPr>
              <a:t>一、获取矩形脉冲的方法</a:t>
            </a:r>
            <a:endParaRPr lang="en-US" altLang="zh-CN" smtClean="0">
              <a:effectLst>
                <a:outerShdw blurRad="38100" dist="38100" dir="2700000" algn="tl">
                  <a:srgbClr val="C0C0C0"/>
                </a:outerShdw>
              </a:effectLst>
            </a:endParaRPr>
          </a:p>
          <a:p>
            <a:pPr>
              <a:buFontTx/>
              <a:buNone/>
            </a:pPr>
            <a:r>
              <a:rPr lang="en-US" altLang="zh-CN" smtClean="0">
                <a:effectLst>
                  <a:outerShdw blurRad="38100" dist="38100" dir="2700000" algn="tl">
                    <a:srgbClr val="C0C0C0"/>
                  </a:outerShdw>
                </a:effectLst>
              </a:rPr>
              <a:t>1.  </a:t>
            </a:r>
            <a:r>
              <a:rPr lang="zh-CN" altLang="en-US" smtClean="0">
                <a:effectLst>
                  <a:outerShdw blurRad="38100" dist="38100" dir="2700000" algn="tl">
                    <a:srgbClr val="C0C0C0"/>
                  </a:outerShdw>
                </a:effectLst>
              </a:rPr>
              <a:t>脉冲波形发生电路</a:t>
            </a:r>
            <a:endParaRPr lang="en-US" altLang="zh-CN" smtClean="0">
              <a:effectLst>
                <a:outerShdw blurRad="38100" dist="38100" dir="2700000" algn="tl">
                  <a:srgbClr val="C0C0C0"/>
                </a:outerShdw>
              </a:effectLst>
            </a:endParaRPr>
          </a:p>
          <a:p>
            <a:pPr>
              <a:buFontTx/>
              <a:buNone/>
            </a:pPr>
            <a:r>
              <a:rPr lang="en-US" altLang="zh-CN" smtClean="0">
                <a:effectLst>
                  <a:outerShdw blurRad="38100" dist="38100" dir="2700000" algn="tl">
                    <a:srgbClr val="C0C0C0"/>
                  </a:outerShdw>
                </a:effectLst>
              </a:rPr>
              <a:t>2.  </a:t>
            </a:r>
            <a:r>
              <a:rPr lang="zh-CN" altLang="en-US" smtClean="0">
                <a:effectLst>
                  <a:outerShdw blurRad="38100" dist="38100" dir="2700000" algn="tl">
                    <a:srgbClr val="C0C0C0"/>
                  </a:outerShdw>
                </a:effectLst>
              </a:rPr>
              <a:t>脉冲波形整形电路</a:t>
            </a:r>
            <a:endParaRPr lang="en-US" altLang="zh-CN" smtClean="0">
              <a:effectLst>
                <a:outerShdw blurRad="38100" dist="38100" dir="2700000" algn="tl">
                  <a:srgbClr val="C0C0C0"/>
                </a:outerShdw>
              </a:effectLst>
            </a:endParaRPr>
          </a:p>
          <a:p>
            <a:pPr>
              <a:buFontTx/>
              <a:buNone/>
            </a:pPr>
            <a:r>
              <a:rPr lang="zh-CN" altLang="en-US" smtClean="0">
                <a:effectLst>
                  <a:outerShdw blurRad="38100" dist="38100" dir="2700000" algn="tl">
                    <a:srgbClr val="C0C0C0"/>
                  </a:outerShdw>
                </a:effectLst>
              </a:rPr>
              <a:t>二、描述矩形脉冲特性的主要参数</a:t>
            </a:r>
            <a:endParaRPr lang="zh-CN" altLang="en-US" smtClean="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5" name="Object 3"/>
          <p:cNvGraphicFramePr>
            <a:graphicFrameLocks noChangeAspect="1"/>
          </p:cNvGraphicFramePr>
          <p:nvPr/>
        </p:nvGraphicFramePr>
        <p:xfrm>
          <a:off x="250825" y="850900"/>
          <a:ext cx="4105275" cy="3519170"/>
        </p:xfrm>
        <a:graphic>
          <a:graphicData uri="http://schemas.openxmlformats.org/presentationml/2006/ole">
            <mc:AlternateContent xmlns:mc="http://schemas.openxmlformats.org/markup-compatibility/2006">
              <mc:Choice xmlns:v="urn:schemas-microsoft-com:vml" Requires="v">
                <p:oleObj spid="_x0000_s19457" name="Photo Editor 照片" r:id="rId1" imgW="21002625" imgH="18002250" progId="">
                  <p:embed/>
                </p:oleObj>
              </mc:Choice>
              <mc:Fallback>
                <p:oleObj name="Photo Editor 照片" r:id="rId1" imgW="21002625" imgH="18002250" progId="">
                  <p:embed/>
                  <p:pic>
                    <p:nvPicPr>
                      <p:cNvPr id="0" name="Object 3"/>
                      <p:cNvPicPr>
                        <a:picLocks noChangeAspect="1"/>
                      </p:cNvPicPr>
                      <p:nvPr/>
                    </p:nvPicPr>
                    <p:blipFill>
                      <a:blip r:embed="rId2"/>
                      <a:stretch>
                        <a:fillRect/>
                      </a:stretch>
                    </p:blipFill>
                    <p:spPr>
                      <a:xfrm>
                        <a:off x="250825" y="850900"/>
                        <a:ext cx="4105275" cy="3519170"/>
                      </a:xfrm>
                      <a:prstGeom prst="rect">
                        <a:avLst/>
                      </a:prstGeom>
                      <a:noFill/>
                      <a:ln w="9525">
                        <a:noFill/>
                      </a:ln>
                    </p:spPr>
                  </p:pic>
                </p:oleObj>
              </mc:Fallback>
            </mc:AlternateContent>
          </a:graphicData>
        </a:graphic>
      </p:graphicFrame>
      <p:sp>
        <p:nvSpPr>
          <p:cNvPr id="521218" name="Rectangle 2"/>
          <p:cNvSpPr>
            <a:spLocks noChangeArrowheads="1"/>
          </p:cNvSpPr>
          <p:nvPr/>
        </p:nvSpPr>
        <p:spPr bwMode="auto">
          <a:xfrm>
            <a:off x="250825" y="257810"/>
            <a:ext cx="8137525" cy="576263"/>
          </a:xfrm>
          <a:prstGeom prst="rect">
            <a:avLst/>
          </a:prstGeom>
          <a:noFill/>
          <a:ln>
            <a:noFill/>
          </a:ln>
          <a:effectLst/>
        </p:spPr>
        <p:txBody>
          <a:bodyPr/>
          <a:lstStyle/>
          <a:p>
            <a:r>
              <a:rPr lang="zh-CN" altLang="en-US" sz="2400">
                <a:effectLst>
                  <a:outerShdw blurRad="38100" dist="38100" dir="2700000" algn="tl">
                    <a:srgbClr val="C0C0C0"/>
                  </a:outerShdw>
                </a:effectLst>
                <a:latin typeface="Times New Roman" panose="02020603050405020304" charset="0"/>
                <a:ea typeface="楷体_GB2312" pitchFamily="49" charset="-122"/>
              </a:rPr>
              <a:t>二、电压波形</a:t>
            </a:r>
            <a:endParaRPr lang="zh-CN" altLang="en-US"/>
          </a:p>
        </p:txBody>
      </p:sp>
      <p:graphicFrame>
        <p:nvGraphicFramePr>
          <p:cNvPr id="31747" name="Object 6"/>
          <p:cNvGraphicFramePr>
            <a:graphicFrameLocks noChangeAspect="1"/>
          </p:cNvGraphicFramePr>
          <p:nvPr/>
        </p:nvGraphicFramePr>
        <p:xfrm>
          <a:off x="323850" y="4289425"/>
          <a:ext cx="3449638" cy="1504950"/>
        </p:xfrm>
        <a:graphic>
          <a:graphicData uri="http://schemas.openxmlformats.org/presentationml/2006/ole">
            <mc:AlternateContent xmlns:mc="http://schemas.openxmlformats.org/markup-compatibility/2006">
              <mc:Choice xmlns:v="urn:schemas-microsoft-com:vml" Requires="v">
                <p:oleObj spid="_x0000_s19458" name="公式" r:id="rId3" imgW="43281600" imgH="18897600" progId="Equation.3">
                  <p:embed/>
                </p:oleObj>
              </mc:Choice>
              <mc:Fallback>
                <p:oleObj name="公式" r:id="rId3" imgW="43281600" imgH="18897600" progId="Equation.3">
                  <p:embed/>
                  <p:pic>
                    <p:nvPicPr>
                      <p:cNvPr id="0" name="Object 6"/>
                      <p:cNvPicPr>
                        <a:picLocks noChangeAspect="1"/>
                      </p:cNvPicPr>
                      <p:nvPr/>
                    </p:nvPicPr>
                    <p:blipFill>
                      <a:blip r:embed="rId4"/>
                      <a:stretch>
                        <a:fillRect/>
                      </a:stretch>
                    </p:blipFill>
                    <p:spPr>
                      <a:xfrm>
                        <a:off x="323850" y="4289425"/>
                        <a:ext cx="3449638" cy="1504950"/>
                      </a:xfrm>
                      <a:prstGeom prst="rect">
                        <a:avLst/>
                      </a:prstGeom>
                      <a:noFill/>
                      <a:ln w="9525">
                        <a:noFill/>
                      </a:ln>
                    </p:spPr>
                  </p:pic>
                </p:oleObj>
              </mc:Fallback>
            </mc:AlternateContent>
          </a:graphicData>
        </a:graphic>
      </p:graphicFrame>
      <p:sp>
        <p:nvSpPr>
          <p:cNvPr id="521223" name="AutoShape 7"/>
          <p:cNvSpPr>
            <a:spLocks noChangeArrowheads="1"/>
          </p:cNvSpPr>
          <p:nvPr/>
        </p:nvSpPr>
        <p:spPr bwMode="auto">
          <a:xfrm rot="-2837437">
            <a:off x="3585369" y="4560094"/>
            <a:ext cx="1419225" cy="309563"/>
          </a:xfrm>
          <a:prstGeom prst="rightArrow">
            <a:avLst>
              <a:gd name="adj1" fmla="val 50000"/>
              <a:gd name="adj2" fmla="val 114615"/>
            </a:avLst>
          </a:prstGeom>
          <a:solidFill>
            <a:schemeClr val="accent1"/>
          </a:solidFill>
          <a:ln w="9525">
            <a:solidFill>
              <a:schemeClr val="tx1"/>
            </a:solidFill>
            <a:miter lim="800000"/>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21224" name="AutoShape 8"/>
          <p:cNvSpPr>
            <a:spLocks noChangeArrowheads="1"/>
          </p:cNvSpPr>
          <p:nvPr/>
        </p:nvSpPr>
        <p:spPr bwMode="auto">
          <a:xfrm>
            <a:off x="3708400" y="5516563"/>
            <a:ext cx="935038" cy="288925"/>
          </a:xfrm>
          <a:prstGeom prst="rightArrow">
            <a:avLst>
              <a:gd name="adj1" fmla="val 50000"/>
              <a:gd name="adj2" fmla="val 80907"/>
            </a:avLst>
          </a:prstGeom>
          <a:solidFill>
            <a:schemeClr val="accent1"/>
          </a:solidFill>
          <a:ln w="9525">
            <a:solidFill>
              <a:schemeClr val="tx1"/>
            </a:solidFill>
            <a:miter lim="800000"/>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aphicFrame>
        <p:nvGraphicFramePr>
          <p:cNvPr id="521225" name="Object 9"/>
          <p:cNvGraphicFramePr>
            <a:graphicFrameLocks noChangeAspect="1"/>
          </p:cNvGraphicFramePr>
          <p:nvPr/>
        </p:nvGraphicFramePr>
        <p:xfrm>
          <a:off x="307340" y="5744210"/>
          <a:ext cx="2290445" cy="784860"/>
        </p:xfrm>
        <a:graphic>
          <a:graphicData uri="http://schemas.openxmlformats.org/presentationml/2006/ole">
            <mc:AlternateContent xmlns:mc="http://schemas.openxmlformats.org/markup-compatibility/2006">
              <mc:Choice xmlns:v="urn:schemas-microsoft-com:vml" Requires="v">
                <p:oleObj spid="_x0000_s19459" name="公式" r:id="rId5" imgW="32918400" imgH="11277600" progId="Equation.3">
                  <p:embed/>
                </p:oleObj>
              </mc:Choice>
              <mc:Fallback>
                <p:oleObj name="公式" r:id="rId5" imgW="32918400" imgH="11277600" progId="Equation.3">
                  <p:embed/>
                  <p:pic>
                    <p:nvPicPr>
                      <p:cNvPr id="0" name="Object 9"/>
                      <p:cNvPicPr>
                        <a:picLocks noChangeAspect="1"/>
                      </p:cNvPicPr>
                      <p:nvPr/>
                    </p:nvPicPr>
                    <p:blipFill>
                      <a:blip r:embed="rId6"/>
                      <a:stretch>
                        <a:fillRect/>
                      </a:stretch>
                    </p:blipFill>
                    <p:spPr>
                      <a:xfrm>
                        <a:off x="307340" y="5744210"/>
                        <a:ext cx="2290445" cy="784860"/>
                      </a:xfrm>
                      <a:prstGeom prst="rect">
                        <a:avLst/>
                      </a:prstGeom>
                      <a:solidFill>
                        <a:srgbClr val="00FF00">
                          <a:alpha val="18039"/>
                        </a:srgbClr>
                      </a:solidFill>
                      <a:ln w="9525">
                        <a:noFill/>
                      </a:ln>
                    </p:spPr>
                  </p:pic>
                </p:oleObj>
              </mc:Fallback>
            </mc:AlternateContent>
          </a:graphicData>
        </a:graphic>
      </p:graphicFrame>
      <p:pic>
        <p:nvPicPr>
          <p:cNvPr id="31751" name="Picture 10" descr="10-4-6"/>
          <p:cNvPicPr>
            <a:picLocks noChangeAspect="1" noChangeArrowheads="1"/>
          </p:cNvPicPr>
          <p:nvPr/>
        </p:nvPicPr>
        <p:blipFill>
          <a:blip r:embed="rId7"/>
          <a:srcRect/>
          <a:stretch>
            <a:fillRect/>
          </a:stretch>
        </p:blipFill>
        <p:spPr bwMode="auto">
          <a:xfrm>
            <a:off x="4817110" y="820420"/>
            <a:ext cx="3409315" cy="1641475"/>
          </a:xfrm>
          <a:prstGeom prst="rect">
            <a:avLst/>
          </a:prstGeom>
          <a:noFill/>
          <a:ln w="9525">
            <a:noFill/>
            <a:miter lim="800000"/>
            <a:headEnd/>
            <a:tailEnd/>
          </a:ln>
        </p:spPr>
      </p:pic>
      <p:pic>
        <p:nvPicPr>
          <p:cNvPr id="521227" name="Picture 11" descr="10-4-8"/>
          <p:cNvPicPr>
            <a:picLocks noChangeAspect="1" noChangeArrowheads="1"/>
          </p:cNvPicPr>
          <p:nvPr/>
        </p:nvPicPr>
        <p:blipFill>
          <a:blip r:embed="rId8"/>
          <a:srcRect/>
          <a:stretch>
            <a:fillRect/>
          </a:stretch>
        </p:blipFill>
        <p:spPr bwMode="auto">
          <a:xfrm>
            <a:off x="4787900" y="2420938"/>
            <a:ext cx="3786188" cy="38877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521223"/>
                                        </p:tgtEl>
                                        <p:attrNameLst>
                                          <p:attrName>style.visibility</p:attrName>
                                        </p:attrNameLst>
                                      </p:cBhvr>
                                      <p:to>
                                        <p:strVal val="visible"/>
                                      </p:to>
                                    </p:set>
                                    <p:anim calcmode="lin" valueType="num">
                                      <p:cBhvr>
                                        <p:cTn id="7" dur="1000" fill="hold"/>
                                        <p:tgtEl>
                                          <p:spTgt spid="521223"/>
                                        </p:tgtEl>
                                        <p:attrNameLst>
                                          <p:attrName>ppt_x</p:attrName>
                                        </p:attrNameLst>
                                      </p:cBhvr>
                                      <p:tavLst>
                                        <p:tav tm="0">
                                          <p:val>
                                            <p:strVal val="#ppt_x-.2"/>
                                          </p:val>
                                        </p:tav>
                                        <p:tav tm="100000">
                                          <p:val>
                                            <p:strVal val="#ppt_x"/>
                                          </p:val>
                                        </p:tav>
                                      </p:tavLst>
                                    </p:anim>
                                    <p:anim calcmode="lin" valueType="num">
                                      <p:cBhvr>
                                        <p:cTn id="8" dur="1000" fill="hold"/>
                                        <p:tgtEl>
                                          <p:spTgt spid="521223"/>
                                        </p:tgtEl>
                                        <p:attrNameLst>
                                          <p:attrName>ppt_y</p:attrName>
                                        </p:attrNameLst>
                                      </p:cBhvr>
                                      <p:tavLst>
                                        <p:tav tm="0">
                                          <p:val>
                                            <p:strVal val="#ppt_y"/>
                                          </p:val>
                                        </p:tav>
                                        <p:tav tm="100000">
                                          <p:val>
                                            <p:strVal val="#ppt_y"/>
                                          </p:val>
                                        </p:tav>
                                      </p:tavLst>
                                    </p:anim>
                                    <p:animEffect transition="in" filter="wipe(right)" prLst="gradientSize: 0.1">
                                      <p:cBhvr>
                                        <p:cTn id="9" dur="1000"/>
                                        <p:tgtEl>
                                          <p:spTgt spid="521223"/>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521224"/>
                                        </p:tgtEl>
                                        <p:attrNameLst>
                                          <p:attrName>style.visibility</p:attrName>
                                        </p:attrNameLst>
                                      </p:cBhvr>
                                      <p:to>
                                        <p:strVal val="visible"/>
                                      </p:to>
                                    </p:set>
                                    <p:anim calcmode="lin" valueType="num">
                                      <p:cBhvr>
                                        <p:cTn id="12" dur="1000" fill="hold"/>
                                        <p:tgtEl>
                                          <p:spTgt spid="521224"/>
                                        </p:tgtEl>
                                        <p:attrNameLst>
                                          <p:attrName>ppt_x</p:attrName>
                                        </p:attrNameLst>
                                      </p:cBhvr>
                                      <p:tavLst>
                                        <p:tav tm="0">
                                          <p:val>
                                            <p:strVal val="#ppt_x-.2"/>
                                          </p:val>
                                        </p:tav>
                                        <p:tav tm="100000">
                                          <p:val>
                                            <p:strVal val="#ppt_x"/>
                                          </p:val>
                                        </p:tav>
                                      </p:tavLst>
                                    </p:anim>
                                    <p:anim calcmode="lin" valueType="num">
                                      <p:cBhvr>
                                        <p:cTn id="13" dur="1000" fill="hold"/>
                                        <p:tgtEl>
                                          <p:spTgt spid="521224"/>
                                        </p:tgtEl>
                                        <p:attrNameLst>
                                          <p:attrName>ppt_y</p:attrName>
                                        </p:attrNameLst>
                                      </p:cBhvr>
                                      <p:tavLst>
                                        <p:tav tm="0">
                                          <p:val>
                                            <p:strVal val="#ppt_y"/>
                                          </p:val>
                                        </p:tav>
                                        <p:tav tm="100000">
                                          <p:val>
                                            <p:strVal val="#ppt_y"/>
                                          </p:val>
                                        </p:tav>
                                      </p:tavLst>
                                    </p:anim>
                                    <p:animEffect transition="in" filter="wipe(right)" prLst="gradientSize: 0.1">
                                      <p:cBhvr>
                                        <p:cTn id="14" dur="1000"/>
                                        <p:tgtEl>
                                          <p:spTgt spid="521224"/>
                                        </p:tgtEl>
                                      </p:cBhvr>
                                    </p:animEffect>
                                  </p:childTnLst>
                                </p:cTn>
                              </p:par>
                              <p:par>
                                <p:cTn id="15" presetID="29" presetClass="entr" presetSubtype="0" fill="hold" nodeType="withEffect">
                                  <p:stCondLst>
                                    <p:cond delay="0"/>
                                  </p:stCondLst>
                                  <p:childTnLst>
                                    <p:set>
                                      <p:cBhvr>
                                        <p:cTn id="16" dur="1" fill="hold">
                                          <p:stCondLst>
                                            <p:cond delay="0"/>
                                          </p:stCondLst>
                                        </p:cTn>
                                        <p:tgtEl>
                                          <p:spTgt spid="521227"/>
                                        </p:tgtEl>
                                        <p:attrNameLst>
                                          <p:attrName>style.visibility</p:attrName>
                                        </p:attrNameLst>
                                      </p:cBhvr>
                                      <p:to>
                                        <p:strVal val="visible"/>
                                      </p:to>
                                    </p:set>
                                    <p:anim calcmode="lin" valueType="num">
                                      <p:cBhvr>
                                        <p:cTn id="17" dur="1000" fill="hold"/>
                                        <p:tgtEl>
                                          <p:spTgt spid="521227"/>
                                        </p:tgtEl>
                                        <p:attrNameLst>
                                          <p:attrName>ppt_x</p:attrName>
                                        </p:attrNameLst>
                                      </p:cBhvr>
                                      <p:tavLst>
                                        <p:tav tm="0">
                                          <p:val>
                                            <p:strVal val="#ppt_x-.2"/>
                                          </p:val>
                                        </p:tav>
                                        <p:tav tm="100000">
                                          <p:val>
                                            <p:strVal val="#ppt_x"/>
                                          </p:val>
                                        </p:tav>
                                      </p:tavLst>
                                    </p:anim>
                                    <p:anim calcmode="lin" valueType="num">
                                      <p:cBhvr>
                                        <p:cTn id="18" dur="1000" fill="hold"/>
                                        <p:tgtEl>
                                          <p:spTgt spid="521227"/>
                                        </p:tgtEl>
                                        <p:attrNameLst>
                                          <p:attrName>ppt_y</p:attrName>
                                        </p:attrNameLst>
                                      </p:cBhvr>
                                      <p:tavLst>
                                        <p:tav tm="0">
                                          <p:val>
                                            <p:strVal val="#ppt_y"/>
                                          </p:val>
                                        </p:tav>
                                        <p:tav tm="100000">
                                          <p:val>
                                            <p:strVal val="#ppt_y"/>
                                          </p:val>
                                        </p:tav>
                                      </p:tavLst>
                                    </p:anim>
                                    <p:animEffect transition="in" filter="wipe(right)" prLst="gradientSize: 0.1">
                                      <p:cBhvr>
                                        <p:cTn id="19" dur="1000"/>
                                        <p:tgtEl>
                                          <p:spTgt spid="521227"/>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21225"/>
                                        </p:tgtEl>
                                        <p:attrNameLst>
                                          <p:attrName>style.visibility</p:attrName>
                                        </p:attrNameLst>
                                      </p:cBhvr>
                                      <p:to>
                                        <p:strVal val="visible"/>
                                      </p:to>
                                    </p:set>
                                    <p:animEffect transition="in" filter="dissolve">
                                      <p:cBhvr>
                                        <p:cTn id="24" dur="500"/>
                                        <p:tgtEl>
                                          <p:spTgt spid="521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23" grpId="0" bldLvl="0" animBg="1"/>
      <p:bldP spid="521224"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a:xfrm>
            <a:off x="395288" y="-44450"/>
            <a:ext cx="8229600" cy="1512888"/>
          </a:xfrm>
        </p:spPr>
        <p:txBody>
          <a:bodyPr/>
          <a:lstStyle/>
          <a:p>
            <a:r>
              <a:rPr lang="en-US" altLang="zh-CN" dirty="0" smtClean="0">
                <a:effectLst>
                  <a:outerShdw blurRad="38100" dist="38100" dir="2700000" algn="tl">
                    <a:srgbClr val="C0C0C0"/>
                  </a:outerShdw>
                </a:effectLst>
              </a:rPr>
              <a:t>7.4.3 </a:t>
            </a:r>
            <a:r>
              <a:rPr lang="zh-CN" altLang="en-US" dirty="0" smtClean="0">
                <a:effectLst>
                  <a:outerShdw blurRad="38100" dist="38100" dir="2700000" algn="tl">
                    <a:srgbClr val="C0C0C0"/>
                  </a:outerShdw>
                </a:effectLst>
              </a:rPr>
              <a:t>环形振荡电路</a:t>
            </a:r>
            <a:br>
              <a:rPr lang="en-US" altLang="zh-CN" dirty="0" smtClean="0">
                <a:effectLst>
                  <a:outerShdw blurRad="38100" dist="38100" dir="2700000" algn="tl">
                    <a:srgbClr val="C0C0C0"/>
                  </a:outerShdw>
                </a:effectLst>
              </a:rPr>
            </a:br>
            <a:r>
              <a:rPr lang="zh-CN" altLang="en-US" dirty="0" smtClean="0">
                <a:effectLst>
                  <a:outerShdw blurRad="38100" dist="38100" dir="2700000" algn="tl">
                    <a:srgbClr val="C0C0C0"/>
                  </a:outerShdw>
                </a:effectLst>
              </a:rPr>
              <a:t>一、最简单的环形振荡电路</a:t>
            </a:r>
            <a:endParaRPr lang="zh-CN" altLang="en-US" dirty="0" smtClean="0">
              <a:effectLst>
                <a:outerShdw blurRad="38100" dist="38100" dir="2700000" algn="tl">
                  <a:srgbClr val="C0C0C0"/>
                </a:outerShdw>
              </a:effectLst>
            </a:endParaRPr>
          </a:p>
        </p:txBody>
      </p:sp>
      <p:graphicFrame>
        <p:nvGraphicFramePr>
          <p:cNvPr id="32770" name="Object 4"/>
          <p:cNvGraphicFramePr>
            <a:graphicFrameLocks noChangeAspect="1"/>
          </p:cNvGraphicFramePr>
          <p:nvPr/>
        </p:nvGraphicFramePr>
        <p:xfrm>
          <a:off x="323850" y="2906713"/>
          <a:ext cx="4032250" cy="3244850"/>
        </p:xfrm>
        <a:graphic>
          <a:graphicData uri="http://schemas.openxmlformats.org/presentationml/2006/ole">
            <mc:AlternateContent xmlns:mc="http://schemas.openxmlformats.org/markup-compatibility/2006">
              <mc:Choice xmlns:v="urn:schemas-microsoft-com:vml" Requires="v">
                <p:oleObj spid="_x0000_s20481" name="Photo Editor 照片" r:id="rId1" imgW="16202025" imgH="13039725" progId="">
                  <p:embed/>
                </p:oleObj>
              </mc:Choice>
              <mc:Fallback>
                <p:oleObj name="Photo Editor 照片" r:id="rId1" imgW="16202025" imgH="13039725" progId="">
                  <p:embed/>
                  <p:pic>
                    <p:nvPicPr>
                      <p:cNvPr id="0" name="Object 4"/>
                      <p:cNvPicPr>
                        <a:picLocks noChangeAspect="1"/>
                      </p:cNvPicPr>
                      <p:nvPr/>
                    </p:nvPicPr>
                    <p:blipFill>
                      <a:blip r:embed="rId2"/>
                      <a:stretch>
                        <a:fillRect/>
                      </a:stretch>
                    </p:blipFill>
                    <p:spPr>
                      <a:xfrm>
                        <a:off x="323850" y="2906713"/>
                        <a:ext cx="4032250" cy="3244850"/>
                      </a:xfrm>
                      <a:prstGeom prst="rect">
                        <a:avLst/>
                      </a:prstGeom>
                      <a:noFill/>
                      <a:ln w="9525">
                        <a:noFill/>
                      </a:ln>
                    </p:spPr>
                  </p:pic>
                </p:oleObj>
              </mc:Fallback>
            </mc:AlternateContent>
          </a:graphicData>
        </a:graphic>
      </p:graphicFrame>
      <p:pic>
        <p:nvPicPr>
          <p:cNvPr id="32771" name="Picture 5"/>
          <p:cNvPicPr>
            <a:picLocks noChangeAspect="1" noChangeArrowheads="1"/>
          </p:cNvPicPr>
          <p:nvPr/>
        </p:nvPicPr>
        <p:blipFill>
          <a:blip r:embed="rId3"/>
          <a:srcRect/>
          <a:stretch>
            <a:fillRect/>
          </a:stretch>
        </p:blipFill>
        <p:spPr bwMode="auto">
          <a:xfrm>
            <a:off x="4427538" y="2690813"/>
            <a:ext cx="4176712" cy="2884487"/>
          </a:xfrm>
          <a:prstGeom prst="rect">
            <a:avLst/>
          </a:prstGeom>
          <a:noFill/>
          <a:ln w="9525">
            <a:noFill/>
            <a:miter lim="800000"/>
            <a:headEnd/>
            <a:tailEnd/>
          </a:ln>
        </p:spPr>
      </p:pic>
      <p:pic>
        <p:nvPicPr>
          <p:cNvPr id="32772" name="Picture 6" descr="10-4-10"/>
          <p:cNvPicPr>
            <a:picLocks noChangeAspect="1" noChangeArrowheads="1"/>
          </p:cNvPicPr>
          <p:nvPr/>
        </p:nvPicPr>
        <p:blipFill>
          <a:blip r:embed="rId4"/>
          <a:srcRect/>
          <a:stretch>
            <a:fillRect/>
          </a:stretch>
        </p:blipFill>
        <p:spPr bwMode="auto">
          <a:xfrm>
            <a:off x="611188" y="1250950"/>
            <a:ext cx="4394200" cy="139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2" descr="10-4-12a"/>
          <p:cNvPicPr>
            <a:picLocks noChangeAspect="1" noChangeArrowheads="1"/>
          </p:cNvPicPr>
          <p:nvPr/>
        </p:nvPicPr>
        <p:blipFill>
          <a:blip r:embed="rId1"/>
          <a:srcRect/>
          <a:stretch>
            <a:fillRect/>
          </a:stretch>
        </p:blipFill>
        <p:spPr bwMode="auto">
          <a:xfrm>
            <a:off x="323850" y="2276475"/>
            <a:ext cx="4233863" cy="1833563"/>
          </a:xfrm>
          <a:prstGeom prst="rect">
            <a:avLst/>
          </a:prstGeom>
          <a:noFill/>
          <a:ln w="9525">
            <a:noFill/>
            <a:miter lim="800000"/>
            <a:headEnd/>
            <a:tailEnd/>
          </a:ln>
        </p:spPr>
      </p:pic>
      <p:pic>
        <p:nvPicPr>
          <p:cNvPr id="33794" name="Picture 13" descr="10-4-12b"/>
          <p:cNvPicPr>
            <a:picLocks noChangeAspect="1" noChangeArrowheads="1"/>
          </p:cNvPicPr>
          <p:nvPr/>
        </p:nvPicPr>
        <p:blipFill>
          <a:blip r:embed="rId2"/>
          <a:srcRect/>
          <a:stretch>
            <a:fillRect/>
          </a:stretch>
        </p:blipFill>
        <p:spPr bwMode="auto">
          <a:xfrm>
            <a:off x="179388" y="4070033"/>
            <a:ext cx="4681537" cy="1820862"/>
          </a:xfrm>
          <a:prstGeom prst="rect">
            <a:avLst/>
          </a:prstGeom>
          <a:noFill/>
          <a:ln w="9525">
            <a:noFill/>
            <a:miter lim="800000"/>
            <a:headEnd/>
            <a:tailEnd/>
          </a:ln>
        </p:spPr>
      </p:pic>
      <p:sp>
        <p:nvSpPr>
          <p:cNvPr id="523267" name="Rectangle 3"/>
          <p:cNvSpPr>
            <a:spLocks noGrp="1" noChangeArrowheads="1"/>
          </p:cNvSpPr>
          <p:nvPr>
            <p:ph idx="1"/>
          </p:nvPr>
        </p:nvSpPr>
        <p:spPr>
          <a:xfrm>
            <a:off x="179705" y="178435"/>
            <a:ext cx="8137525" cy="530225"/>
          </a:xfrm>
        </p:spPr>
        <p:txBody>
          <a:bodyPr/>
          <a:lstStyle/>
          <a:p>
            <a:pPr>
              <a:buFontTx/>
              <a:buNone/>
            </a:pPr>
            <a:r>
              <a:rPr lang="zh-CN" altLang="en-US" dirty="0" smtClean="0">
                <a:effectLst>
                  <a:outerShdw blurRad="38100" dist="38100" dir="2700000" algn="tl">
                    <a:srgbClr val="C0C0C0"/>
                  </a:outerShdw>
                </a:effectLst>
              </a:rPr>
              <a:t>二、实用的环形振荡电路</a:t>
            </a:r>
            <a:endParaRPr lang="en-US" altLang="zh-CN" dirty="0" smtClean="0">
              <a:effectLst>
                <a:outerShdw blurRad="38100" dist="38100" dir="2700000" algn="tl">
                  <a:srgbClr val="C0C0C0"/>
                </a:outerShdw>
              </a:effectLst>
            </a:endParaRPr>
          </a:p>
          <a:p>
            <a:pPr>
              <a:buFontTx/>
              <a:buNone/>
            </a:pPr>
            <a:r>
              <a:rPr lang="en-US" altLang="zh-CN" dirty="0" smtClean="0">
                <a:effectLst>
                  <a:outerShdw blurRad="38100" dist="38100" dir="2700000" algn="tl">
                    <a:srgbClr val="C0C0C0"/>
                  </a:outerShdw>
                </a:effectLst>
              </a:rPr>
              <a:t>													</a:t>
            </a:r>
            <a:endParaRPr lang="en-US" altLang="zh-CN" dirty="0" smtClean="0">
              <a:effectLst>
                <a:outerShdw blurRad="38100" dist="38100" dir="2700000" algn="tl">
                  <a:srgbClr val="C0C0C0"/>
                </a:outerShdw>
              </a:effectLst>
            </a:endParaRPr>
          </a:p>
        </p:txBody>
      </p:sp>
      <p:graphicFrame>
        <p:nvGraphicFramePr>
          <p:cNvPr id="33796" name="Object 6"/>
          <p:cNvGraphicFramePr>
            <a:graphicFrameLocks noChangeAspect="1"/>
          </p:cNvGraphicFramePr>
          <p:nvPr/>
        </p:nvGraphicFramePr>
        <p:xfrm>
          <a:off x="3540125" y="3755708"/>
          <a:ext cx="5064125" cy="500062"/>
        </p:xfrm>
        <a:graphic>
          <a:graphicData uri="http://schemas.openxmlformats.org/presentationml/2006/ole">
            <mc:AlternateContent xmlns:mc="http://schemas.openxmlformats.org/markup-compatibility/2006">
              <mc:Choice xmlns:v="urn:schemas-microsoft-com:vml" Requires="v">
                <p:oleObj spid="_x0000_s21505" name="公式" r:id="rId3" imgW="60350400" imgH="6096000" progId="Equation.3">
                  <p:embed/>
                </p:oleObj>
              </mc:Choice>
              <mc:Fallback>
                <p:oleObj name="公式" r:id="rId3" imgW="60350400" imgH="6096000" progId="Equation.3">
                  <p:embed/>
                  <p:pic>
                    <p:nvPicPr>
                      <p:cNvPr id="0" name="Object 6"/>
                      <p:cNvPicPr>
                        <a:picLocks noChangeAspect="1"/>
                      </p:cNvPicPr>
                      <p:nvPr/>
                    </p:nvPicPr>
                    <p:blipFill>
                      <a:blip r:embed="rId4"/>
                      <a:stretch>
                        <a:fillRect/>
                      </a:stretch>
                    </p:blipFill>
                    <p:spPr>
                      <a:xfrm>
                        <a:off x="3540125" y="3755708"/>
                        <a:ext cx="5064125" cy="500062"/>
                      </a:xfrm>
                      <a:prstGeom prst="rect">
                        <a:avLst/>
                      </a:prstGeom>
                      <a:noFill/>
                      <a:ln w="9525">
                        <a:noFill/>
                      </a:ln>
                    </p:spPr>
                  </p:pic>
                </p:oleObj>
              </mc:Fallback>
            </mc:AlternateContent>
          </a:graphicData>
        </a:graphic>
      </p:graphicFrame>
      <p:graphicFrame>
        <p:nvGraphicFramePr>
          <p:cNvPr id="33797" name="Object 8"/>
          <p:cNvGraphicFramePr>
            <a:graphicFrameLocks noChangeAspect="1"/>
          </p:cNvGraphicFramePr>
          <p:nvPr/>
        </p:nvGraphicFramePr>
        <p:xfrm>
          <a:off x="1906588" y="5743258"/>
          <a:ext cx="7202487" cy="449262"/>
        </p:xfrm>
        <a:graphic>
          <a:graphicData uri="http://schemas.openxmlformats.org/presentationml/2006/ole">
            <mc:AlternateContent xmlns:mc="http://schemas.openxmlformats.org/markup-compatibility/2006">
              <mc:Choice xmlns:v="urn:schemas-microsoft-com:vml" Requires="v">
                <p:oleObj spid="_x0000_s21506" name="公式" r:id="rId5" imgW="86563200" imgH="5486400" progId="Equation.3">
                  <p:embed/>
                </p:oleObj>
              </mc:Choice>
              <mc:Fallback>
                <p:oleObj name="公式" r:id="rId5" imgW="86563200" imgH="5486400" progId="Equation.3">
                  <p:embed/>
                  <p:pic>
                    <p:nvPicPr>
                      <p:cNvPr id="0" name="Object 8"/>
                      <p:cNvPicPr>
                        <a:picLocks noChangeAspect="1"/>
                      </p:cNvPicPr>
                      <p:nvPr/>
                    </p:nvPicPr>
                    <p:blipFill>
                      <a:blip r:embed="rId6"/>
                      <a:stretch>
                        <a:fillRect/>
                      </a:stretch>
                    </p:blipFill>
                    <p:spPr>
                      <a:xfrm>
                        <a:off x="1906588" y="5743258"/>
                        <a:ext cx="7202487" cy="449262"/>
                      </a:xfrm>
                      <a:prstGeom prst="rect">
                        <a:avLst/>
                      </a:prstGeom>
                      <a:noFill/>
                      <a:ln w="9525">
                        <a:noFill/>
                      </a:ln>
                    </p:spPr>
                  </p:pic>
                </p:oleObj>
              </mc:Fallback>
            </mc:AlternateContent>
          </a:graphicData>
        </a:graphic>
      </p:graphicFrame>
      <p:pic>
        <p:nvPicPr>
          <p:cNvPr id="33799" name="Picture 11" descr="10-4-10"/>
          <p:cNvPicPr>
            <a:picLocks noChangeAspect="1" noChangeArrowheads="1"/>
          </p:cNvPicPr>
          <p:nvPr/>
        </p:nvPicPr>
        <p:blipFill>
          <a:blip r:embed="rId7"/>
          <a:srcRect/>
          <a:stretch>
            <a:fillRect/>
          </a:stretch>
        </p:blipFill>
        <p:spPr bwMode="auto">
          <a:xfrm>
            <a:off x="323850" y="836613"/>
            <a:ext cx="4394200" cy="139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8" descr="10-4-12b"/>
          <p:cNvPicPr>
            <a:picLocks noChangeAspect="1" noChangeArrowheads="1"/>
          </p:cNvPicPr>
          <p:nvPr/>
        </p:nvPicPr>
        <p:blipFill>
          <a:blip r:embed="rId1"/>
          <a:srcRect/>
          <a:stretch>
            <a:fillRect/>
          </a:stretch>
        </p:blipFill>
        <p:spPr bwMode="auto">
          <a:xfrm>
            <a:off x="250825" y="775970"/>
            <a:ext cx="4067175" cy="1581150"/>
          </a:xfrm>
          <a:prstGeom prst="rect">
            <a:avLst/>
          </a:prstGeom>
          <a:noFill/>
          <a:ln w="9525">
            <a:noFill/>
            <a:miter lim="800000"/>
            <a:headEnd/>
            <a:tailEnd/>
          </a:ln>
        </p:spPr>
      </p:pic>
      <p:pic>
        <p:nvPicPr>
          <p:cNvPr id="34818" name="Picture 7" descr="10-4-14"/>
          <p:cNvPicPr>
            <a:picLocks noChangeAspect="1" noChangeArrowheads="1"/>
          </p:cNvPicPr>
          <p:nvPr/>
        </p:nvPicPr>
        <p:blipFill>
          <a:blip r:embed="rId2"/>
          <a:srcRect/>
          <a:stretch>
            <a:fillRect/>
          </a:stretch>
        </p:blipFill>
        <p:spPr bwMode="auto">
          <a:xfrm>
            <a:off x="4211638" y="847408"/>
            <a:ext cx="4691062" cy="4741862"/>
          </a:xfrm>
          <a:prstGeom prst="rect">
            <a:avLst/>
          </a:prstGeom>
          <a:noFill/>
          <a:ln w="9525">
            <a:noFill/>
            <a:miter lim="800000"/>
            <a:headEnd/>
            <a:tailEnd/>
          </a:ln>
        </p:spPr>
      </p:pic>
      <p:pic>
        <p:nvPicPr>
          <p:cNvPr id="524292" name="Picture 4"/>
          <p:cNvPicPr>
            <a:picLocks noChangeAspect="1" noChangeArrowheads="1"/>
          </p:cNvPicPr>
          <p:nvPr/>
        </p:nvPicPr>
        <p:blipFill>
          <a:blip r:embed="rId3"/>
          <a:srcRect/>
          <a:stretch>
            <a:fillRect/>
          </a:stretch>
        </p:blipFill>
        <p:spPr bwMode="auto">
          <a:xfrm>
            <a:off x="38100" y="2280603"/>
            <a:ext cx="3813175" cy="3124200"/>
          </a:xfrm>
          <a:prstGeom prst="rect">
            <a:avLst/>
          </a:prstGeom>
          <a:noFill/>
          <a:ln w="9525">
            <a:noFill/>
            <a:miter lim="800000"/>
            <a:headEnd/>
            <a:tailEnd/>
          </a:ln>
        </p:spPr>
      </p:pic>
      <p:graphicFrame>
        <p:nvGraphicFramePr>
          <p:cNvPr id="524293" name="Object 5"/>
          <p:cNvGraphicFramePr>
            <a:graphicFrameLocks noChangeAspect="1"/>
          </p:cNvGraphicFramePr>
          <p:nvPr/>
        </p:nvGraphicFramePr>
        <p:xfrm>
          <a:off x="341313" y="5376228"/>
          <a:ext cx="7127875" cy="1146175"/>
        </p:xfrm>
        <a:graphic>
          <a:graphicData uri="http://schemas.openxmlformats.org/presentationml/2006/ole">
            <mc:AlternateContent xmlns:mc="http://schemas.openxmlformats.org/markup-compatibility/2006">
              <mc:Choice xmlns:v="urn:schemas-microsoft-com:vml" Requires="v">
                <p:oleObj spid="_x0000_s22529" name="公式" r:id="rId4" imgW="71932800" imgH="11582400" progId="Equation.3">
                  <p:embed/>
                </p:oleObj>
              </mc:Choice>
              <mc:Fallback>
                <p:oleObj name="公式" r:id="rId4" imgW="71932800" imgH="11582400" progId="Equation.3">
                  <p:embed/>
                  <p:pic>
                    <p:nvPicPr>
                      <p:cNvPr id="0" name="Object 5"/>
                      <p:cNvPicPr>
                        <a:picLocks noChangeAspect="1"/>
                      </p:cNvPicPr>
                      <p:nvPr/>
                    </p:nvPicPr>
                    <p:blipFill>
                      <a:blip r:embed="rId5"/>
                      <a:stretch>
                        <a:fillRect/>
                      </a:stretch>
                    </p:blipFill>
                    <p:spPr>
                      <a:xfrm>
                        <a:off x="341313" y="5376228"/>
                        <a:ext cx="7127875" cy="1146175"/>
                      </a:xfrm>
                      <a:prstGeom prst="rect">
                        <a:avLst/>
                      </a:prstGeom>
                      <a:noFill/>
                      <a:ln w="9525">
                        <a:noFill/>
                      </a:ln>
                    </p:spPr>
                  </p:pic>
                </p:oleObj>
              </mc:Fallback>
            </mc:AlternateContent>
          </a:graphicData>
        </a:graphic>
      </p:graphicFrame>
      <p:sp>
        <p:nvSpPr>
          <p:cNvPr id="523267" name="Rectangle 3"/>
          <p:cNvSpPr>
            <a:spLocks noGrp="1" noChangeArrowheads="1"/>
          </p:cNvSpPr>
          <p:nvPr>
            <p:ph idx="1"/>
          </p:nvPr>
        </p:nvSpPr>
        <p:spPr>
          <a:xfrm>
            <a:off x="179705" y="178435"/>
            <a:ext cx="8137525" cy="530225"/>
          </a:xfrm>
        </p:spPr>
        <p:txBody>
          <a:bodyPr/>
          <a:p>
            <a:pPr>
              <a:buFontTx/>
              <a:buNone/>
            </a:pPr>
            <a:r>
              <a:rPr lang="zh-CN" altLang="en-US" dirty="0" smtClean="0">
                <a:effectLst>
                  <a:outerShdw blurRad="38100" dist="38100" dir="2700000" algn="tl">
                    <a:srgbClr val="C0C0C0"/>
                  </a:outerShdw>
                </a:effectLst>
              </a:rPr>
              <a:t>二、实用的环形振荡电路</a:t>
            </a:r>
            <a:endParaRPr lang="en-US" altLang="zh-CN" dirty="0" smtClean="0">
              <a:effectLst>
                <a:outerShdw blurRad="38100" dist="38100" dir="2700000" algn="tl">
                  <a:srgbClr val="C0C0C0"/>
                </a:outerShdw>
              </a:effectLst>
            </a:endParaRPr>
          </a:p>
          <a:p>
            <a:pPr>
              <a:buFontTx/>
              <a:buNone/>
            </a:pPr>
            <a:r>
              <a:rPr lang="en-US" altLang="zh-CN" dirty="0" smtClean="0">
                <a:effectLst>
                  <a:outerShdw blurRad="38100" dist="38100" dir="2700000" algn="tl">
                    <a:srgbClr val="C0C0C0"/>
                  </a:outerShdw>
                </a:effectLst>
              </a:rPr>
              <a:t>													</a:t>
            </a:r>
            <a:endParaRPr lang="en-US" altLang="zh-CN" dirty="0" smtClean="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4292"/>
                                        </p:tgtEl>
                                        <p:attrNameLst>
                                          <p:attrName>style.visibility</p:attrName>
                                        </p:attrNameLst>
                                      </p:cBhvr>
                                      <p:to>
                                        <p:strVal val="visible"/>
                                      </p:to>
                                    </p:set>
                                    <p:animEffect transition="in" filter="blinds(horizontal)">
                                      <p:cBhvr>
                                        <p:cTn id="7" dur="500"/>
                                        <p:tgtEl>
                                          <p:spTgt spid="52429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24293"/>
                                        </p:tgtEl>
                                        <p:attrNameLst>
                                          <p:attrName>style.visibility</p:attrName>
                                        </p:attrNameLst>
                                      </p:cBhvr>
                                      <p:to>
                                        <p:strVal val="visible"/>
                                      </p:to>
                                    </p:set>
                                    <p:animEffect transition="in" filter="dissolve">
                                      <p:cBhvr>
                                        <p:cTn id="12" dur="500"/>
                                        <p:tgtEl>
                                          <p:spTgt spid="524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idx="1"/>
          </p:nvPr>
        </p:nvSpPr>
        <p:spPr>
          <a:xfrm>
            <a:off x="395288" y="173990"/>
            <a:ext cx="8137525" cy="5584825"/>
          </a:xfrm>
        </p:spPr>
        <p:txBody>
          <a:bodyPr/>
          <a:lstStyle/>
          <a:p>
            <a:pPr>
              <a:buFontTx/>
              <a:buNone/>
            </a:pPr>
            <a:r>
              <a:rPr lang="en-US" altLang="zh-CN" dirty="0" smtClean="0">
                <a:effectLst>
                  <a:outerShdw blurRad="38100" dist="38100" dir="2700000" algn="tl">
                    <a:srgbClr val="C0C0C0"/>
                  </a:outerShdw>
                </a:effectLst>
              </a:rPr>
              <a:t>7.4.4 </a:t>
            </a:r>
            <a:r>
              <a:rPr lang="zh-CN" altLang="en-US" dirty="0" smtClean="0">
                <a:effectLst>
                  <a:outerShdw blurRad="38100" dist="38100" dir="2700000" algn="tl">
                    <a:srgbClr val="C0C0C0"/>
                  </a:outerShdw>
                </a:effectLst>
              </a:rPr>
              <a:t>用施密特触发器构成的多谐振荡电路</a:t>
            </a:r>
            <a:endParaRPr lang="en-US" altLang="zh-CN" dirty="0" smtClean="0">
              <a:effectLst>
                <a:outerShdw blurRad="38100" dist="38100" dir="2700000" algn="tl">
                  <a:srgbClr val="C0C0C0"/>
                </a:outerShdw>
              </a:effectLst>
            </a:endParaRPr>
          </a:p>
          <a:p>
            <a:pPr>
              <a:buFontTx/>
              <a:buNone/>
            </a:pPr>
            <a:endParaRPr lang="zh-CN" altLang="en-US" dirty="0" smtClean="0">
              <a:effectLst>
                <a:outerShdw blurRad="38100" dist="38100" dir="2700000" algn="tl">
                  <a:srgbClr val="C0C0C0"/>
                </a:outerShdw>
              </a:effectLst>
            </a:endParaRPr>
          </a:p>
        </p:txBody>
      </p:sp>
      <p:pic>
        <p:nvPicPr>
          <p:cNvPr id="525316" name="Picture 4"/>
          <p:cNvPicPr>
            <a:picLocks noChangeAspect="1" noChangeArrowheads="1"/>
          </p:cNvPicPr>
          <p:nvPr/>
        </p:nvPicPr>
        <p:blipFill>
          <a:blip r:embed="rId1"/>
          <a:srcRect/>
          <a:stretch>
            <a:fillRect/>
          </a:stretch>
        </p:blipFill>
        <p:spPr bwMode="auto">
          <a:xfrm>
            <a:off x="179388" y="2848610"/>
            <a:ext cx="4608512" cy="2868613"/>
          </a:xfrm>
          <a:prstGeom prst="rect">
            <a:avLst/>
          </a:prstGeom>
          <a:noFill/>
          <a:ln w="9525">
            <a:noFill/>
            <a:miter lim="800000"/>
            <a:headEnd/>
            <a:tailEnd/>
          </a:ln>
        </p:spPr>
      </p:pic>
      <p:graphicFrame>
        <p:nvGraphicFramePr>
          <p:cNvPr id="525317" name="Object 5"/>
          <p:cNvGraphicFramePr>
            <a:graphicFrameLocks noChangeAspect="1"/>
          </p:cNvGraphicFramePr>
          <p:nvPr/>
        </p:nvGraphicFramePr>
        <p:xfrm>
          <a:off x="3059113" y="829945"/>
          <a:ext cx="5651500" cy="812800"/>
        </p:xfrm>
        <a:graphic>
          <a:graphicData uri="http://schemas.openxmlformats.org/presentationml/2006/ole">
            <mc:AlternateContent xmlns:mc="http://schemas.openxmlformats.org/markup-compatibility/2006">
              <mc:Choice xmlns:v="urn:schemas-microsoft-com:vml" Requires="v">
                <p:oleObj spid="_x0000_s23553" name="公式" r:id="rId2" imgW="71932800" imgH="10363200" progId="Equation.3">
                  <p:embed/>
                </p:oleObj>
              </mc:Choice>
              <mc:Fallback>
                <p:oleObj name="公式" r:id="rId2" imgW="71932800" imgH="10363200" progId="Equation.3">
                  <p:embed/>
                  <p:pic>
                    <p:nvPicPr>
                      <p:cNvPr id="0" name="Object 5"/>
                      <p:cNvPicPr>
                        <a:picLocks noChangeAspect="1"/>
                      </p:cNvPicPr>
                      <p:nvPr/>
                    </p:nvPicPr>
                    <p:blipFill>
                      <a:blip r:embed="rId3"/>
                      <a:stretch>
                        <a:fillRect/>
                      </a:stretch>
                    </p:blipFill>
                    <p:spPr>
                      <a:xfrm>
                        <a:off x="3059113" y="829945"/>
                        <a:ext cx="5651500" cy="812800"/>
                      </a:xfrm>
                      <a:prstGeom prst="rect">
                        <a:avLst/>
                      </a:prstGeom>
                      <a:noFill/>
                      <a:ln w="9525">
                        <a:noFill/>
                      </a:ln>
                    </p:spPr>
                  </p:pic>
                </p:oleObj>
              </mc:Fallback>
            </mc:AlternateContent>
          </a:graphicData>
        </a:graphic>
      </p:graphicFrame>
      <p:graphicFrame>
        <p:nvGraphicFramePr>
          <p:cNvPr id="525319" name="Object 7"/>
          <p:cNvGraphicFramePr>
            <a:graphicFrameLocks noChangeAspect="1"/>
          </p:cNvGraphicFramePr>
          <p:nvPr/>
        </p:nvGraphicFramePr>
        <p:xfrm>
          <a:off x="2052955" y="5514023"/>
          <a:ext cx="6480175" cy="911225"/>
        </p:xfrm>
        <a:graphic>
          <a:graphicData uri="http://schemas.openxmlformats.org/presentationml/2006/ole">
            <mc:AlternateContent xmlns:mc="http://schemas.openxmlformats.org/markup-compatibility/2006">
              <mc:Choice xmlns:v="urn:schemas-microsoft-com:vml" Requires="v">
                <p:oleObj spid="_x0000_s23554" name="公式" r:id="rId4" imgW="73761600" imgH="10363200" progId="Equation.3">
                  <p:embed/>
                </p:oleObj>
              </mc:Choice>
              <mc:Fallback>
                <p:oleObj name="公式" r:id="rId4" imgW="73761600" imgH="10363200" progId="Equation.3">
                  <p:embed/>
                  <p:pic>
                    <p:nvPicPr>
                      <p:cNvPr id="0" name="Object 7"/>
                      <p:cNvPicPr>
                        <a:picLocks noChangeAspect="1"/>
                      </p:cNvPicPr>
                      <p:nvPr/>
                    </p:nvPicPr>
                    <p:blipFill>
                      <a:blip r:embed="rId5"/>
                      <a:stretch>
                        <a:fillRect/>
                      </a:stretch>
                    </p:blipFill>
                    <p:spPr>
                      <a:xfrm>
                        <a:off x="2052955" y="5514023"/>
                        <a:ext cx="6480175" cy="911225"/>
                      </a:xfrm>
                      <a:prstGeom prst="rect">
                        <a:avLst/>
                      </a:prstGeom>
                      <a:noFill/>
                      <a:ln w="9525">
                        <a:noFill/>
                      </a:ln>
                    </p:spPr>
                  </p:pic>
                </p:oleObj>
              </mc:Fallback>
            </mc:AlternateContent>
          </a:graphicData>
        </a:graphic>
      </p:graphicFrame>
      <p:pic>
        <p:nvPicPr>
          <p:cNvPr id="35845" name="Picture 8" descr="10-4-15"/>
          <p:cNvPicPr>
            <a:picLocks noChangeAspect="1" noChangeArrowheads="1"/>
          </p:cNvPicPr>
          <p:nvPr/>
        </p:nvPicPr>
        <p:blipFill>
          <a:blip r:embed="rId6"/>
          <a:srcRect/>
          <a:stretch>
            <a:fillRect/>
          </a:stretch>
        </p:blipFill>
        <p:spPr bwMode="auto">
          <a:xfrm>
            <a:off x="539750" y="832485"/>
            <a:ext cx="2376488" cy="2047875"/>
          </a:xfrm>
          <a:prstGeom prst="rect">
            <a:avLst/>
          </a:prstGeom>
          <a:noFill/>
          <a:ln w="9525">
            <a:noFill/>
            <a:miter lim="800000"/>
            <a:headEnd/>
            <a:tailEnd/>
          </a:ln>
        </p:spPr>
      </p:pic>
      <p:pic>
        <p:nvPicPr>
          <p:cNvPr id="525321" name="Picture 9" descr="10-4-17"/>
          <p:cNvPicPr>
            <a:picLocks noChangeAspect="1" noChangeArrowheads="1"/>
          </p:cNvPicPr>
          <p:nvPr/>
        </p:nvPicPr>
        <p:blipFill>
          <a:blip r:embed="rId7"/>
          <a:srcRect/>
          <a:stretch>
            <a:fillRect/>
          </a:stretch>
        </p:blipFill>
        <p:spPr bwMode="auto">
          <a:xfrm>
            <a:off x="5148263" y="1764983"/>
            <a:ext cx="3343275" cy="36734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5316"/>
                                        </p:tgtEl>
                                        <p:attrNameLst>
                                          <p:attrName>style.visibility</p:attrName>
                                        </p:attrNameLst>
                                      </p:cBhvr>
                                      <p:to>
                                        <p:strVal val="visible"/>
                                      </p:to>
                                    </p:set>
                                    <p:animEffect transition="in" filter="blinds(horizontal)">
                                      <p:cBhvr>
                                        <p:cTn id="7" dur="500"/>
                                        <p:tgtEl>
                                          <p:spTgt spid="5253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25317"/>
                                        </p:tgtEl>
                                        <p:attrNameLst>
                                          <p:attrName>style.visibility</p:attrName>
                                        </p:attrNameLst>
                                      </p:cBhvr>
                                      <p:to>
                                        <p:strVal val="visible"/>
                                      </p:to>
                                    </p:set>
                                    <p:animEffect transition="in" filter="blinds(horizontal)">
                                      <p:cBhvr>
                                        <p:cTn id="12" dur="500"/>
                                        <p:tgtEl>
                                          <p:spTgt spid="5253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25321"/>
                                        </p:tgtEl>
                                        <p:attrNameLst>
                                          <p:attrName>style.visibility</p:attrName>
                                        </p:attrNameLst>
                                      </p:cBhvr>
                                      <p:to>
                                        <p:strVal val="visible"/>
                                      </p:to>
                                    </p:set>
                                    <p:animEffect transition="in" filter="blinds(horizontal)">
                                      <p:cBhvr>
                                        <p:cTn id="17" dur="500"/>
                                        <p:tgtEl>
                                          <p:spTgt spid="5253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25319"/>
                                        </p:tgtEl>
                                        <p:attrNameLst>
                                          <p:attrName>style.visibility</p:attrName>
                                        </p:attrNameLst>
                                      </p:cBhvr>
                                      <p:to>
                                        <p:strVal val="visible"/>
                                      </p:to>
                                    </p:set>
                                    <p:animEffect transition="in" filter="blinds(horizontal)">
                                      <p:cBhvr>
                                        <p:cTn id="22" dur="500"/>
                                        <p:tgtEl>
                                          <p:spTgt spid="525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idx="1"/>
          </p:nvPr>
        </p:nvSpPr>
        <p:spPr>
          <a:xfrm>
            <a:off x="395288" y="178118"/>
            <a:ext cx="8137525" cy="5729287"/>
          </a:xfrm>
        </p:spPr>
        <p:txBody>
          <a:bodyPr/>
          <a:lstStyle/>
          <a:p>
            <a:pPr>
              <a:buFontTx/>
              <a:buNone/>
            </a:pPr>
            <a:r>
              <a:rPr lang="en-US" altLang="zh-CN" dirty="0" smtClean="0">
                <a:effectLst>
                  <a:outerShdw blurRad="38100" dist="38100" dir="2700000" algn="tl">
                    <a:srgbClr val="C0C0C0"/>
                  </a:outerShdw>
                </a:effectLst>
              </a:rPr>
              <a:t>7.4.5 </a:t>
            </a:r>
            <a:r>
              <a:rPr lang="zh-CN" altLang="en-US" dirty="0" smtClean="0">
                <a:effectLst>
                  <a:outerShdw blurRad="38100" dist="38100" dir="2700000" algn="tl">
                    <a:srgbClr val="C0C0C0"/>
                  </a:outerShdw>
                </a:effectLst>
              </a:rPr>
              <a:t>石英晶体多谐振荡电路</a:t>
            </a:r>
            <a:endParaRPr lang="zh-CN" altLang="en-US" dirty="0" smtClean="0">
              <a:effectLst>
                <a:outerShdw blurRad="38100" dist="38100" dir="2700000" algn="tl">
                  <a:srgbClr val="C0C0C0"/>
                </a:outerShdw>
              </a:effectLst>
            </a:endParaRPr>
          </a:p>
        </p:txBody>
      </p:sp>
      <p:pic>
        <p:nvPicPr>
          <p:cNvPr id="36866" name="Picture 3"/>
          <p:cNvPicPr>
            <a:picLocks noChangeAspect="1" noChangeArrowheads="1"/>
          </p:cNvPicPr>
          <p:nvPr/>
        </p:nvPicPr>
        <p:blipFill>
          <a:blip r:embed="rId1"/>
          <a:srcRect/>
          <a:stretch>
            <a:fillRect/>
          </a:stretch>
        </p:blipFill>
        <p:spPr bwMode="auto">
          <a:xfrm>
            <a:off x="250825" y="908050"/>
            <a:ext cx="4176713" cy="2819400"/>
          </a:xfrm>
          <a:prstGeom prst="rect">
            <a:avLst/>
          </a:prstGeom>
          <a:noFill/>
          <a:ln w="9525">
            <a:noFill/>
            <a:miter lim="800000"/>
            <a:headEnd/>
            <a:tailEnd/>
          </a:ln>
        </p:spPr>
      </p:pic>
      <p:pic>
        <p:nvPicPr>
          <p:cNvPr id="36867" name="Picture 5" descr="image004">
            <a:hlinkClick r:id="rId2"/>
          </p:cNvPr>
          <p:cNvPicPr>
            <a:picLocks noChangeAspect="1" noChangeArrowheads="1"/>
          </p:cNvPicPr>
          <p:nvPr/>
        </p:nvPicPr>
        <p:blipFill>
          <a:blip r:embed="rId3"/>
          <a:srcRect/>
          <a:stretch>
            <a:fillRect/>
          </a:stretch>
        </p:blipFill>
        <p:spPr bwMode="auto">
          <a:xfrm>
            <a:off x="4716463" y="1041718"/>
            <a:ext cx="3024187" cy="1423987"/>
          </a:xfrm>
          <a:prstGeom prst="rect">
            <a:avLst/>
          </a:prstGeom>
          <a:noFill/>
          <a:ln w="9525">
            <a:noFill/>
            <a:miter lim="800000"/>
            <a:headEnd/>
            <a:tailEnd/>
          </a:ln>
        </p:spPr>
      </p:pic>
      <p:sp>
        <p:nvSpPr>
          <p:cNvPr id="526342" name="Rectangle 6"/>
          <p:cNvSpPr>
            <a:spLocks noChangeArrowheads="1"/>
          </p:cNvSpPr>
          <p:nvPr/>
        </p:nvSpPr>
        <p:spPr bwMode="auto">
          <a:xfrm>
            <a:off x="3779838" y="3418682"/>
            <a:ext cx="5041900" cy="2584450"/>
          </a:xfrm>
          <a:prstGeom prst="rect">
            <a:avLst/>
          </a:prstGeom>
          <a:noFill/>
          <a:ln>
            <a:noFill/>
          </a:ln>
          <a:effectLst/>
        </p:spPr>
        <p:txBody>
          <a:bodyPr anchor="ctr">
            <a:spAutoFit/>
          </a:bodyPr>
          <a:lstStyle/>
          <a:p>
            <a:r>
              <a:rPr lang="zh-CN" altLang="en-US"/>
              <a:t>１９２２年</a:t>
            </a:r>
            <a:endParaRPr lang="en-US" altLang="zh-CN"/>
          </a:p>
          <a:p>
            <a:r>
              <a:rPr lang="zh-CN" altLang="en-US"/>
              <a:t>　　美国卡第提出用石英压电效应调制电磁振荡的频率。</a:t>
            </a:r>
            <a:endParaRPr lang="en-US" altLang="zh-CN"/>
          </a:p>
          <a:p>
            <a:r>
              <a:rPr lang="zh-CN" altLang="en-US"/>
              <a:t>　</a:t>
            </a:r>
            <a:endParaRPr lang="en-US" altLang="zh-CN"/>
          </a:p>
          <a:p>
            <a:r>
              <a:rPr lang="en-US" altLang="zh-CN"/>
              <a:t>    </a:t>
            </a:r>
            <a:r>
              <a:rPr lang="zh-CN" altLang="en-US"/>
              <a:t>巴黎广播电台首先用严济慈制作的石英振荡片实现了无线电播音中的稳频，随后各国相继采用，使无线广播振荡电磁回路稳频成为压电晶体的最重要应用之一。</a:t>
            </a:r>
            <a:br>
              <a:rPr lang="en-US" altLang="zh-CN"/>
            </a:br>
            <a:endParaRPr lang="en-US" altLang="zh-CN"/>
          </a:p>
        </p:txBody>
      </p:sp>
      <p:pic>
        <p:nvPicPr>
          <p:cNvPr id="526343" name="Picture 7" descr="10-4-19"/>
          <p:cNvPicPr>
            <a:picLocks noChangeAspect="1" noChangeArrowheads="1"/>
          </p:cNvPicPr>
          <p:nvPr/>
        </p:nvPicPr>
        <p:blipFill>
          <a:blip r:embed="rId4"/>
          <a:srcRect/>
          <a:stretch>
            <a:fillRect/>
          </a:stretch>
        </p:blipFill>
        <p:spPr bwMode="auto">
          <a:xfrm>
            <a:off x="250825" y="3789363"/>
            <a:ext cx="3457575" cy="22733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6343"/>
                                        </p:tgtEl>
                                        <p:attrNameLst>
                                          <p:attrName>style.visibility</p:attrName>
                                        </p:attrNameLst>
                                      </p:cBhvr>
                                      <p:to>
                                        <p:strVal val="visible"/>
                                      </p:to>
                                    </p:set>
                                    <p:animEffect transition="in" filter="blinds(horizontal)">
                                      <p:cBhvr>
                                        <p:cTn id="7" dur="500"/>
                                        <p:tgtEl>
                                          <p:spTgt spid="526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555时基电路"/>
          <p:cNvPicPr>
            <a:picLocks noChangeAspect="1"/>
          </p:cNvPicPr>
          <p:nvPr/>
        </p:nvPicPr>
        <p:blipFill>
          <a:blip r:embed="rId1"/>
          <a:stretch>
            <a:fillRect/>
          </a:stretch>
        </p:blipFill>
        <p:spPr>
          <a:xfrm>
            <a:off x="71755" y="828675"/>
            <a:ext cx="8937625" cy="3009265"/>
          </a:xfrm>
          <a:prstGeom prst="rect">
            <a:avLst/>
          </a:prstGeom>
        </p:spPr>
      </p:pic>
      <p:pic>
        <p:nvPicPr>
          <p:cNvPr id="5" name="图片 4" descr="555时基电路应用"/>
          <p:cNvPicPr>
            <a:picLocks noChangeAspect="1"/>
          </p:cNvPicPr>
          <p:nvPr/>
        </p:nvPicPr>
        <p:blipFill>
          <a:blip r:embed="rId2"/>
          <a:stretch>
            <a:fillRect/>
          </a:stretch>
        </p:blipFill>
        <p:spPr>
          <a:xfrm>
            <a:off x="1280795" y="3647440"/>
            <a:ext cx="6201410" cy="2755265"/>
          </a:xfrm>
          <a:prstGeom prst="rect">
            <a:avLst/>
          </a:prstGeom>
        </p:spPr>
      </p:pic>
      <p:sp>
        <p:nvSpPr>
          <p:cNvPr id="527362" name="Rectangle 2"/>
          <p:cNvSpPr>
            <a:spLocks noGrp="1" noChangeArrowheads="1"/>
          </p:cNvSpPr>
          <p:nvPr>
            <p:ph idx="1"/>
          </p:nvPr>
        </p:nvSpPr>
        <p:spPr>
          <a:xfrm>
            <a:off x="179705" y="173990"/>
            <a:ext cx="5339715" cy="538480"/>
          </a:xfrm>
        </p:spPr>
        <p:txBody>
          <a:bodyPr/>
          <a:p>
            <a:pPr>
              <a:buFontTx/>
              <a:buNone/>
            </a:pPr>
            <a:r>
              <a:rPr lang="en-US" altLang="zh-CN" dirty="0" smtClean="0">
                <a:effectLst>
                  <a:outerShdw blurRad="38100" dist="38100" dir="2700000" algn="tl">
                    <a:srgbClr val="C0C0C0"/>
                  </a:outerShdw>
                </a:effectLst>
              </a:rPr>
              <a:t>7.5    555</a:t>
            </a:r>
            <a:r>
              <a:rPr lang="zh-CN" altLang="en-US" dirty="0" smtClean="0">
                <a:effectLst>
                  <a:outerShdw blurRad="38100" dist="38100" dir="2700000" algn="tl">
                    <a:srgbClr val="C0C0C0"/>
                  </a:outerShdw>
                </a:effectLst>
              </a:rPr>
              <a:t>定时器及其应用</a:t>
            </a:r>
            <a:endParaRPr lang="zh-CN" altLang="en-US" dirty="0" smtClean="0">
              <a:effectLst>
                <a:outerShdw blurRad="38100" dist="38100" dir="2700000" algn="tl">
                  <a:srgbClr val="C0C0C0"/>
                </a:outerShdw>
              </a:effectLs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555常见封装"/>
          <p:cNvPicPr>
            <a:picLocks noChangeAspect="1"/>
          </p:cNvPicPr>
          <p:nvPr/>
        </p:nvPicPr>
        <p:blipFill>
          <a:blip r:embed="rId1"/>
          <a:stretch>
            <a:fillRect/>
          </a:stretch>
        </p:blipFill>
        <p:spPr>
          <a:xfrm>
            <a:off x="374015" y="1502410"/>
            <a:ext cx="8310245" cy="3557270"/>
          </a:xfrm>
          <a:prstGeom prst="rect">
            <a:avLst/>
          </a:prstGeom>
        </p:spPr>
      </p:pic>
      <p:sp>
        <p:nvSpPr>
          <p:cNvPr id="527362" name="Rectangle 2"/>
          <p:cNvSpPr>
            <a:spLocks noGrp="1" noChangeArrowheads="1"/>
          </p:cNvSpPr>
          <p:nvPr>
            <p:ph idx="1"/>
          </p:nvPr>
        </p:nvSpPr>
        <p:spPr>
          <a:xfrm>
            <a:off x="179705" y="173990"/>
            <a:ext cx="5339715" cy="538480"/>
          </a:xfrm>
        </p:spPr>
        <p:txBody>
          <a:bodyPr/>
          <a:lstStyle/>
          <a:p>
            <a:pPr>
              <a:buFontTx/>
              <a:buNone/>
            </a:pPr>
            <a:r>
              <a:rPr lang="en-US" altLang="zh-CN" dirty="0" smtClean="0">
                <a:effectLst>
                  <a:outerShdw blurRad="38100" dist="38100" dir="2700000" algn="tl">
                    <a:srgbClr val="C0C0C0"/>
                  </a:outerShdw>
                </a:effectLst>
              </a:rPr>
              <a:t>7.5    555</a:t>
            </a:r>
            <a:r>
              <a:rPr lang="zh-CN" altLang="en-US" dirty="0" smtClean="0">
                <a:effectLst>
                  <a:outerShdw blurRad="38100" dist="38100" dir="2700000" algn="tl">
                    <a:srgbClr val="C0C0C0"/>
                  </a:outerShdw>
                </a:effectLst>
              </a:rPr>
              <a:t>定时器及其应用</a:t>
            </a:r>
            <a:endParaRPr lang="zh-CN" altLang="en-US" dirty="0" smtClean="0">
              <a:effectLst>
                <a:outerShdw blurRad="38100" dist="38100" dir="2700000" algn="tl">
                  <a:srgbClr val="C0C0C0"/>
                </a:outerShdw>
              </a:effectLs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1"/>
          <p:cNvPicPr>
            <a:picLocks noChangeAspect="1" noChangeArrowheads="1"/>
          </p:cNvPicPr>
          <p:nvPr/>
        </p:nvPicPr>
        <p:blipFill>
          <a:blip r:embed="rId1"/>
          <a:srcRect/>
          <a:stretch>
            <a:fillRect/>
          </a:stretch>
        </p:blipFill>
        <p:spPr bwMode="auto">
          <a:xfrm>
            <a:off x="3688216" y="1328013"/>
            <a:ext cx="4772216" cy="3670935"/>
          </a:xfrm>
          <a:prstGeom prst="rect">
            <a:avLst/>
          </a:prstGeom>
          <a:noFill/>
          <a:ln w="9525">
            <a:noFill/>
            <a:miter lim="800000"/>
            <a:headEnd/>
            <a:tailEnd/>
          </a:ln>
        </p:spPr>
      </p:pic>
      <p:sp>
        <p:nvSpPr>
          <p:cNvPr id="527362" name="Rectangle 2"/>
          <p:cNvSpPr>
            <a:spLocks noGrp="1" noChangeArrowheads="1"/>
          </p:cNvSpPr>
          <p:nvPr>
            <p:ph idx="1"/>
          </p:nvPr>
        </p:nvSpPr>
        <p:spPr>
          <a:xfrm>
            <a:off x="179705" y="173990"/>
            <a:ext cx="5339715" cy="538480"/>
          </a:xfrm>
        </p:spPr>
        <p:txBody>
          <a:bodyPr/>
          <a:lstStyle/>
          <a:p>
            <a:pPr>
              <a:buFontTx/>
              <a:buNone/>
            </a:pPr>
            <a:r>
              <a:rPr lang="en-US" altLang="zh-CN" dirty="0" smtClean="0">
                <a:effectLst>
                  <a:outerShdw blurRad="38100" dist="38100" dir="2700000" algn="tl">
                    <a:srgbClr val="C0C0C0"/>
                  </a:outerShdw>
                </a:effectLst>
              </a:rPr>
              <a:t>7.5    555</a:t>
            </a:r>
            <a:r>
              <a:rPr lang="zh-CN" altLang="en-US" dirty="0" smtClean="0">
                <a:effectLst>
                  <a:outerShdw blurRad="38100" dist="38100" dir="2700000" algn="tl">
                    <a:srgbClr val="C0C0C0"/>
                  </a:outerShdw>
                </a:effectLst>
              </a:rPr>
              <a:t>定时器及其应用</a:t>
            </a:r>
            <a:endParaRPr lang="zh-CN" altLang="en-US" dirty="0" smtClean="0">
              <a:effectLst>
                <a:outerShdw blurRad="38100" dist="38100" dir="2700000" algn="tl">
                  <a:srgbClr val="C0C0C0"/>
                </a:outerShdw>
              </a:effectLst>
            </a:endParaRPr>
          </a:p>
        </p:txBody>
      </p:sp>
      <p:sp>
        <p:nvSpPr>
          <p:cNvPr id="10" name="Rectangle 75"/>
          <p:cNvSpPr>
            <a:spLocks noChangeArrowheads="1"/>
          </p:cNvSpPr>
          <p:nvPr/>
        </p:nvSpPr>
        <p:spPr bwMode="auto">
          <a:xfrm>
            <a:off x="4696643" y="1513989"/>
            <a:ext cx="379413" cy="2908895"/>
          </a:xfrm>
          <a:prstGeom prst="rect">
            <a:avLst/>
          </a:prstGeom>
          <a:solidFill>
            <a:srgbClr val="99CCFF">
              <a:alpha val="13000"/>
            </a:srgbClr>
          </a:solidFill>
          <a:ln>
            <a:noFill/>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11" name="Rectangle 76"/>
          <p:cNvSpPr>
            <a:spLocks noChangeArrowheads="1"/>
          </p:cNvSpPr>
          <p:nvPr/>
        </p:nvSpPr>
        <p:spPr bwMode="auto">
          <a:xfrm>
            <a:off x="6121508" y="2140083"/>
            <a:ext cx="898763" cy="1490713"/>
          </a:xfrm>
          <a:prstGeom prst="rect">
            <a:avLst/>
          </a:prstGeom>
          <a:solidFill>
            <a:srgbClr val="FFCC00">
              <a:alpha val="20000"/>
            </a:srgbClr>
          </a:solidFill>
          <a:ln>
            <a:noFill/>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12" name="Rectangle 77"/>
          <p:cNvSpPr>
            <a:spLocks noChangeArrowheads="1"/>
          </p:cNvSpPr>
          <p:nvPr/>
        </p:nvSpPr>
        <p:spPr bwMode="auto">
          <a:xfrm>
            <a:off x="7020272" y="2118628"/>
            <a:ext cx="864096" cy="1080121"/>
          </a:xfrm>
          <a:prstGeom prst="rect">
            <a:avLst/>
          </a:prstGeom>
          <a:solidFill>
            <a:srgbClr val="FF99CC">
              <a:alpha val="16000"/>
            </a:srgbClr>
          </a:solidFill>
          <a:ln>
            <a:noFill/>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13" name="Rectangle 78"/>
          <p:cNvSpPr>
            <a:spLocks noChangeArrowheads="1"/>
          </p:cNvSpPr>
          <p:nvPr/>
        </p:nvSpPr>
        <p:spPr bwMode="auto">
          <a:xfrm>
            <a:off x="4306700" y="3871005"/>
            <a:ext cx="3047876" cy="623887"/>
          </a:xfrm>
          <a:prstGeom prst="rect">
            <a:avLst/>
          </a:prstGeom>
          <a:solidFill>
            <a:srgbClr val="99FF33">
              <a:alpha val="31000"/>
            </a:srgbClr>
          </a:solidFill>
          <a:ln>
            <a:noFill/>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2" name="Rectangle 2"/>
          <p:cNvSpPr>
            <a:spLocks noGrp="1" noChangeArrowheads="1"/>
          </p:cNvSpPr>
          <p:nvPr/>
        </p:nvSpPr>
        <p:spPr>
          <a:xfrm>
            <a:off x="155575" y="754380"/>
            <a:ext cx="5339715" cy="5513705"/>
          </a:xfrm>
          <a:prstGeom prst="rect">
            <a:avLst/>
          </a:prstGeom>
          <a:noFill/>
          <a:ln w="9525">
            <a:noFill/>
          </a:ln>
        </p:spPr>
        <p:txBody>
          <a:bodyPr anchor="t"/>
          <a:lstStyle>
            <a:lvl1pPr marL="342900" indent="-342900" algn="l" rtl="0" fontAlgn="base">
              <a:spcBef>
                <a:spcPct val="20000"/>
              </a:spcBef>
              <a:spcAft>
                <a:spcPct val="0"/>
              </a:spcAft>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9pPr>
          </a:lstStyle>
          <a:p>
            <a:pPr>
              <a:buFontTx/>
              <a:buNone/>
            </a:pPr>
            <a:r>
              <a:rPr lang="en-US" altLang="zh-CN" sz="2400" dirty="0" smtClean="0">
                <a:effectLst>
                  <a:outerShdw blurRad="38100" dist="38100" dir="2700000" algn="tl">
                    <a:srgbClr val="C0C0C0"/>
                  </a:outerShdw>
                </a:effectLst>
              </a:rPr>
              <a:t>7.5.1  555</a:t>
            </a:r>
            <a:r>
              <a:rPr lang="zh-CN" altLang="en-US" sz="2400" dirty="0" smtClean="0">
                <a:effectLst>
                  <a:outerShdw blurRad="38100" dist="38100" dir="2700000" algn="tl">
                    <a:srgbClr val="C0C0C0"/>
                  </a:outerShdw>
                </a:effectLst>
              </a:rPr>
              <a:t>定时器</a:t>
            </a:r>
            <a:r>
              <a:rPr lang="en-US" altLang="zh-CN" sz="2400" dirty="0" smtClean="0">
                <a:effectLst>
                  <a:outerShdw blurRad="38100" dist="38100" dir="2700000" algn="tl">
                    <a:srgbClr val="C0C0C0"/>
                  </a:outerShdw>
                </a:effectLst>
              </a:rPr>
              <a:t> </a:t>
            </a:r>
            <a:endParaRPr lang="en-US" altLang="zh-CN" sz="2400" dirty="0" smtClean="0">
              <a:effectLst>
                <a:outerShdw blurRad="38100" dist="38100" dir="2700000" algn="tl">
                  <a:srgbClr val="C0C0C0"/>
                </a:outerShdw>
              </a:effectLst>
            </a:endParaRPr>
          </a:p>
          <a:p>
            <a:pPr>
              <a:buFontTx/>
              <a:buNone/>
            </a:pPr>
            <a:r>
              <a:rPr lang="zh-CN" altLang="en-US" sz="2400" dirty="0" smtClean="0">
                <a:effectLst>
                  <a:outerShdw blurRad="38100" dist="38100" dir="2700000" algn="tl">
                    <a:srgbClr val="C0C0C0"/>
                  </a:outerShdw>
                </a:effectLst>
              </a:rPr>
              <a:t>（数</a:t>
            </a:r>
            <a:r>
              <a:rPr lang="en-US" altLang="zh-CN" sz="2400" dirty="0" smtClean="0">
                <a:effectLst>
                  <a:outerShdw blurRad="38100" dist="38100" dir="2700000" algn="tl">
                    <a:srgbClr val="C0C0C0"/>
                  </a:outerShdw>
                </a:effectLst>
              </a:rPr>
              <a:t>/</a:t>
            </a:r>
            <a:r>
              <a:rPr lang="zh-CN" altLang="en-US" sz="2400" dirty="0" smtClean="0">
                <a:effectLst>
                  <a:outerShdw blurRad="38100" dist="38100" dir="2700000" algn="tl">
                    <a:srgbClr val="C0C0C0"/>
                  </a:outerShdw>
                </a:effectLst>
              </a:rPr>
              <a:t>模混合</a:t>
            </a:r>
            <a:r>
              <a:rPr lang="en-US" altLang="zh-CN" sz="2400" dirty="0" smtClean="0">
                <a:effectLst>
                  <a:outerShdw blurRad="38100" dist="38100" dir="2700000" algn="tl">
                    <a:srgbClr val="C0C0C0"/>
                  </a:outerShdw>
                </a:effectLst>
              </a:rPr>
              <a:t>IC</a:t>
            </a:r>
            <a:r>
              <a:rPr lang="zh-CN" altLang="en-US" sz="2000" dirty="0" smtClean="0">
                <a:effectLst>
                  <a:outerShdw blurRad="38100" dist="38100" dir="2700000" algn="tl">
                    <a:srgbClr val="C0C0C0"/>
                  </a:outerShdw>
                </a:effectLst>
              </a:rPr>
              <a:t>）</a:t>
            </a:r>
            <a:endParaRPr lang="zh-CN" altLang="en-US" sz="2000" dirty="0" smtClean="0">
              <a:effectLst>
                <a:outerShdw blurRad="38100" dist="38100" dir="2700000" algn="tl">
                  <a:srgbClr val="C0C0C0"/>
                </a:outerShdw>
              </a:effectLst>
            </a:endParaRPr>
          </a:p>
          <a:p>
            <a:pPr>
              <a:buFontTx/>
              <a:buNone/>
            </a:pPr>
            <a:r>
              <a:rPr lang="zh-CN" altLang="en-US" sz="2000" dirty="0" smtClean="0">
                <a:effectLst>
                  <a:outerShdw blurRad="38100" dist="38100" dir="2700000" algn="tl">
                    <a:srgbClr val="C0C0C0"/>
                  </a:outerShdw>
                </a:effectLst>
              </a:rPr>
              <a:t>一、电路结构</a:t>
            </a:r>
            <a:endParaRPr lang="zh-CN" altLang="en-US" sz="2000" dirty="0" smtClean="0">
              <a:effectLst>
                <a:outerShdw blurRad="38100" dist="38100" dir="2700000" algn="tl">
                  <a:srgbClr val="C0C0C0"/>
                </a:outerShdw>
              </a:effectLst>
            </a:endParaRPr>
          </a:p>
          <a:p>
            <a:pPr>
              <a:buFontTx/>
              <a:buNone/>
            </a:pPr>
            <a:r>
              <a:rPr lang="zh-CN" altLang="en-US" sz="2400" dirty="0" smtClean="0">
                <a:effectLst>
                  <a:outerShdw blurRad="38100" dist="38100" dir="2700000" algn="tl">
                    <a:srgbClr val="C0C0C0"/>
                  </a:outerShdw>
                </a:effectLst>
              </a:rPr>
              <a:t>由电压比较器（</a:t>
            </a:r>
            <a:r>
              <a:rPr lang="en-US" altLang="zh-CN" sz="2400" dirty="0" smtClean="0">
                <a:effectLst>
                  <a:outerShdw blurRad="38100" dist="38100" dir="2700000" algn="tl">
                    <a:srgbClr val="C0C0C0"/>
                  </a:outerShdw>
                </a:effectLst>
              </a:rPr>
              <a:t>C1,C2</a:t>
            </a:r>
            <a:r>
              <a:rPr lang="zh-CN" altLang="en-US" sz="2000" dirty="0" smtClean="0">
                <a:effectLst>
                  <a:outerShdw blurRad="38100" dist="38100" dir="2700000" algn="tl">
                    <a:srgbClr val="C0C0C0"/>
                  </a:outerShdw>
                </a:effectLst>
              </a:rPr>
              <a:t>）</a:t>
            </a:r>
            <a:endParaRPr lang="zh-CN" altLang="en-US" sz="2000" dirty="0" smtClean="0">
              <a:effectLst>
                <a:outerShdw blurRad="38100" dist="38100" dir="2700000" algn="tl">
                  <a:srgbClr val="C0C0C0"/>
                </a:outerShdw>
              </a:effectLst>
            </a:endParaRPr>
          </a:p>
          <a:p>
            <a:pPr>
              <a:buFontTx/>
              <a:buNone/>
            </a:pPr>
            <a:r>
              <a:rPr lang="en-US" altLang="zh-CN" sz="2400" i="1" dirty="0" smtClean="0"/>
              <a:t>SR</a:t>
            </a:r>
            <a:r>
              <a:rPr lang="zh-CN" altLang="zh-CN" sz="2400" dirty="0" smtClean="0"/>
              <a:t>锁存器</a:t>
            </a:r>
            <a:endParaRPr lang="zh-CN" altLang="zh-CN" sz="2000" dirty="0" smtClean="0">
              <a:effectLst>
                <a:outerShdw blurRad="38100" dist="38100" dir="2700000" algn="tl">
                  <a:srgbClr val="C0C0C0"/>
                </a:outerShdw>
              </a:effectLst>
            </a:endParaRPr>
          </a:p>
          <a:p>
            <a:pPr>
              <a:buFontTx/>
              <a:buNone/>
            </a:pPr>
            <a:r>
              <a:rPr lang="zh-CN" altLang="en-US" sz="2400" dirty="0" smtClean="0">
                <a:effectLst>
                  <a:outerShdw blurRad="38100" dist="38100" dir="2700000" algn="tl">
                    <a:srgbClr val="C0C0C0"/>
                  </a:outerShdw>
                </a:effectLst>
              </a:rPr>
              <a:t>输出缓冲器（</a:t>
            </a:r>
            <a:r>
              <a:rPr lang="en-US" altLang="zh-CN" sz="2400" dirty="0" smtClean="0">
                <a:effectLst>
                  <a:outerShdw blurRad="38100" dist="38100" dir="2700000" algn="tl">
                    <a:srgbClr val="C0C0C0"/>
                  </a:outerShdw>
                </a:effectLst>
              </a:rPr>
              <a:t>G</a:t>
            </a:r>
            <a:r>
              <a:rPr lang="zh-CN" altLang="en-US" sz="2000" dirty="0" smtClean="0">
                <a:effectLst>
                  <a:outerShdw blurRad="38100" dist="38100" dir="2700000" algn="tl">
                    <a:srgbClr val="C0C0C0"/>
                  </a:outerShdw>
                </a:effectLst>
              </a:rPr>
              <a:t>）</a:t>
            </a:r>
            <a:endParaRPr lang="zh-CN" altLang="en-US" sz="2000" dirty="0" smtClean="0">
              <a:effectLst>
                <a:outerShdw blurRad="38100" dist="38100" dir="2700000" algn="tl">
                  <a:srgbClr val="C0C0C0"/>
                </a:outerShdw>
              </a:effectLst>
            </a:endParaRPr>
          </a:p>
          <a:p>
            <a:pPr>
              <a:buFontTx/>
              <a:buNone/>
            </a:pPr>
            <a:r>
              <a:rPr lang="en-US" altLang="zh-CN" sz="2400" dirty="0" smtClean="0">
                <a:effectLst>
                  <a:outerShdw blurRad="38100" dist="38100" dir="2700000" algn="tl">
                    <a:srgbClr val="C0C0C0"/>
                  </a:outerShdw>
                </a:effectLst>
              </a:rPr>
              <a:t>OC</a:t>
            </a:r>
            <a:r>
              <a:rPr lang="zh-CN" altLang="en-US" sz="2400" dirty="0" smtClean="0">
                <a:effectLst>
                  <a:outerShdw blurRad="38100" dist="38100" dir="2700000" algn="tl">
                    <a:srgbClr val="C0C0C0"/>
                  </a:outerShdw>
                </a:effectLst>
              </a:rPr>
              <a:t>输出的三极管（</a:t>
            </a:r>
            <a:r>
              <a:rPr lang="en-US" altLang="zh-CN" sz="2400" dirty="0" smtClean="0">
                <a:effectLst>
                  <a:outerShdw blurRad="38100" dist="38100" dir="2700000" algn="tl">
                    <a:srgbClr val="C0C0C0"/>
                  </a:outerShdw>
                </a:effectLst>
              </a:rPr>
              <a:t>T</a:t>
            </a:r>
            <a:r>
              <a:rPr lang="en-US" altLang="zh-CN" sz="2400" baseline="-25000" dirty="0" smtClean="0">
                <a:effectLst>
                  <a:outerShdw blurRad="38100" dist="38100" dir="2700000" algn="tl">
                    <a:srgbClr val="C0C0C0"/>
                  </a:outerShdw>
                </a:effectLst>
              </a:rPr>
              <a:t>D</a:t>
            </a:r>
            <a:r>
              <a:rPr lang="zh-CN" altLang="en-US" sz="2000" dirty="0" smtClean="0">
                <a:effectLst>
                  <a:outerShdw blurRad="38100" dist="38100" dir="2700000" algn="tl">
                    <a:srgbClr val="C0C0C0"/>
                  </a:outerShdw>
                </a:effectLst>
              </a:rPr>
              <a:t>）</a:t>
            </a:r>
            <a:endParaRPr lang="zh-CN" altLang="en-US" sz="2000" dirty="0" smtClean="0">
              <a:effectLst>
                <a:outerShdw blurRad="38100" dist="38100" dir="2700000" algn="tl">
                  <a:srgbClr val="C0C0C0"/>
                </a:outerShdw>
              </a:effectLst>
            </a:endParaRPr>
          </a:p>
          <a:p>
            <a:pPr>
              <a:buFontTx/>
              <a:buNone/>
            </a:pPr>
            <a:r>
              <a:rPr lang="zh-CN" altLang="en-US" sz="2400" dirty="0" smtClean="0">
                <a:effectLst>
                  <a:outerShdw blurRad="38100" dist="38100" dir="2700000" algn="tl">
                    <a:srgbClr val="C0C0C0"/>
                  </a:outerShdw>
                </a:effectLst>
              </a:rPr>
              <a:t>组成</a:t>
            </a:r>
            <a:endParaRPr lang="zh-CN" altLang="en-US" sz="2400" dirty="0" smtClean="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P spid="13"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1"/>
          <p:cNvPicPr>
            <a:picLocks noChangeAspect="1" noChangeArrowheads="1"/>
          </p:cNvPicPr>
          <p:nvPr/>
        </p:nvPicPr>
        <p:blipFill>
          <a:blip r:embed="rId1"/>
          <a:srcRect/>
          <a:stretch>
            <a:fillRect/>
          </a:stretch>
        </p:blipFill>
        <p:spPr bwMode="auto">
          <a:xfrm>
            <a:off x="292987" y="959217"/>
            <a:ext cx="4423029" cy="3402330"/>
          </a:xfrm>
          <a:prstGeom prst="rect">
            <a:avLst/>
          </a:prstGeom>
          <a:noFill/>
          <a:ln w="9525">
            <a:noFill/>
            <a:miter lim="800000"/>
            <a:headEnd/>
            <a:tailEnd/>
          </a:ln>
        </p:spPr>
      </p:pic>
      <p:graphicFrame>
        <p:nvGraphicFramePr>
          <p:cNvPr id="551940" name="Object 4"/>
          <p:cNvGraphicFramePr>
            <a:graphicFrameLocks noChangeAspect="1"/>
          </p:cNvGraphicFramePr>
          <p:nvPr/>
        </p:nvGraphicFramePr>
        <p:xfrm>
          <a:off x="179388" y="173990"/>
          <a:ext cx="4681537" cy="446088"/>
        </p:xfrm>
        <a:graphic>
          <a:graphicData uri="http://schemas.openxmlformats.org/presentationml/2006/ole">
            <mc:AlternateContent xmlns:mc="http://schemas.openxmlformats.org/markup-compatibility/2006">
              <mc:Choice xmlns:v="urn:schemas-microsoft-com:vml" Requires="v">
                <p:oleObj spid="_x0000_s24577" name="公式" r:id="rId2" imgW="54254400" imgH="5181600" progId="Equation.3">
                  <p:embed/>
                </p:oleObj>
              </mc:Choice>
              <mc:Fallback>
                <p:oleObj name="公式" r:id="rId2" imgW="54254400" imgH="5181600" progId="Equation.3">
                  <p:embed/>
                  <p:pic>
                    <p:nvPicPr>
                      <p:cNvPr id="0" name="Object 4"/>
                      <p:cNvPicPr>
                        <a:picLocks noChangeAspect="1"/>
                      </p:cNvPicPr>
                      <p:nvPr/>
                    </p:nvPicPr>
                    <p:blipFill>
                      <a:blip r:embed="rId3"/>
                      <a:stretch>
                        <a:fillRect/>
                      </a:stretch>
                    </p:blipFill>
                    <p:spPr>
                      <a:xfrm>
                        <a:off x="179388" y="173990"/>
                        <a:ext cx="4681537" cy="446088"/>
                      </a:xfrm>
                      <a:prstGeom prst="rect">
                        <a:avLst/>
                      </a:prstGeom>
                      <a:noFill/>
                      <a:ln w="9525">
                        <a:noFill/>
                      </a:ln>
                    </p:spPr>
                  </p:pic>
                </p:oleObj>
              </mc:Fallback>
            </mc:AlternateContent>
          </a:graphicData>
        </a:graphic>
      </p:graphicFrame>
      <p:graphicFrame>
        <p:nvGraphicFramePr>
          <p:cNvPr id="551941" name="Group 5"/>
          <p:cNvGraphicFramePr>
            <a:graphicFrameLocks noGrp="1"/>
          </p:cNvGraphicFramePr>
          <p:nvPr/>
        </p:nvGraphicFramePr>
        <p:xfrm>
          <a:off x="4979988" y="1583373"/>
          <a:ext cx="3768725" cy="3349626"/>
        </p:xfrm>
        <a:graphic>
          <a:graphicData uri="http://schemas.openxmlformats.org/drawingml/2006/table">
            <a:tbl>
              <a:tblPr/>
              <a:tblGrid>
                <a:gridCol w="754062"/>
                <a:gridCol w="754063"/>
                <a:gridCol w="752475"/>
                <a:gridCol w="754062"/>
                <a:gridCol w="754063"/>
              </a:tblGrid>
              <a:tr h="482600">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输</a:t>
                      </a: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      </a:t>
                      </a: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入</a:t>
                      </a: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输</a:t>
                      </a: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      </a:t>
                      </a: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出</a:t>
                      </a: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r>
              <a:tr h="482600">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26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0</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X</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X</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0</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导通</a:t>
                      </a: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26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0</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导通</a:t>
                      </a: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26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不变</a:t>
                      </a: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不变</a:t>
                      </a: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831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截止</a:t>
                      </a: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831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截止</a:t>
                      </a: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r>
            </a:tbl>
          </a:graphicData>
        </a:graphic>
      </p:graphicFrame>
      <p:graphicFrame>
        <p:nvGraphicFramePr>
          <p:cNvPr id="551998" name="Object 62"/>
          <p:cNvGraphicFramePr>
            <a:graphicFrameLocks noChangeAspect="1"/>
          </p:cNvGraphicFramePr>
          <p:nvPr/>
        </p:nvGraphicFramePr>
        <p:xfrm>
          <a:off x="5773738" y="2988310"/>
          <a:ext cx="663575" cy="528638"/>
        </p:xfrm>
        <a:graphic>
          <a:graphicData uri="http://schemas.openxmlformats.org/presentationml/2006/ole">
            <mc:AlternateContent xmlns:mc="http://schemas.openxmlformats.org/markup-compatibility/2006">
              <mc:Choice xmlns:v="urn:schemas-microsoft-com:vml" Requires="v">
                <p:oleObj spid="_x0000_s24578" name="公式" r:id="rId4" imgW="11887200" imgH="9448800" progId="Equation.3">
                  <p:embed/>
                </p:oleObj>
              </mc:Choice>
              <mc:Fallback>
                <p:oleObj name="公式" r:id="rId4" imgW="11887200" imgH="9448800" progId="Equation.3">
                  <p:embed/>
                  <p:pic>
                    <p:nvPicPr>
                      <p:cNvPr id="0" name="Object 62"/>
                      <p:cNvPicPr>
                        <a:picLocks noChangeAspect="1"/>
                      </p:cNvPicPr>
                      <p:nvPr/>
                    </p:nvPicPr>
                    <p:blipFill>
                      <a:blip r:embed="rId5"/>
                      <a:stretch>
                        <a:fillRect/>
                      </a:stretch>
                    </p:blipFill>
                    <p:spPr>
                      <a:xfrm>
                        <a:off x="5773738" y="2988310"/>
                        <a:ext cx="663575" cy="528638"/>
                      </a:xfrm>
                      <a:prstGeom prst="rect">
                        <a:avLst/>
                      </a:prstGeom>
                      <a:noFill/>
                      <a:ln w="9525">
                        <a:noFill/>
                      </a:ln>
                    </p:spPr>
                  </p:pic>
                </p:oleObj>
              </mc:Fallback>
            </mc:AlternateContent>
          </a:graphicData>
        </a:graphic>
      </p:graphicFrame>
      <p:graphicFrame>
        <p:nvGraphicFramePr>
          <p:cNvPr id="551999" name="Object 63"/>
          <p:cNvGraphicFramePr>
            <a:graphicFrameLocks noChangeAspect="1"/>
          </p:cNvGraphicFramePr>
          <p:nvPr/>
        </p:nvGraphicFramePr>
        <p:xfrm>
          <a:off x="6580188" y="3002598"/>
          <a:ext cx="665162" cy="528637"/>
        </p:xfrm>
        <a:graphic>
          <a:graphicData uri="http://schemas.openxmlformats.org/presentationml/2006/ole">
            <mc:AlternateContent xmlns:mc="http://schemas.openxmlformats.org/markup-compatibility/2006">
              <mc:Choice xmlns:v="urn:schemas-microsoft-com:vml" Requires="v">
                <p:oleObj spid="_x0000_s24579" name="公式" r:id="rId6" imgW="11887200" imgH="9448800" progId="Equation.3">
                  <p:embed/>
                </p:oleObj>
              </mc:Choice>
              <mc:Fallback>
                <p:oleObj name="公式" r:id="rId6" imgW="11887200" imgH="9448800" progId="Equation.3">
                  <p:embed/>
                  <p:pic>
                    <p:nvPicPr>
                      <p:cNvPr id="0" name="Object 63"/>
                      <p:cNvPicPr>
                        <a:picLocks noChangeAspect="1"/>
                      </p:cNvPicPr>
                      <p:nvPr/>
                    </p:nvPicPr>
                    <p:blipFill>
                      <a:blip r:embed="rId7"/>
                      <a:stretch>
                        <a:fillRect/>
                      </a:stretch>
                    </p:blipFill>
                    <p:spPr>
                      <a:xfrm>
                        <a:off x="6580188" y="3002598"/>
                        <a:ext cx="665162" cy="528637"/>
                      </a:xfrm>
                      <a:prstGeom prst="rect">
                        <a:avLst/>
                      </a:prstGeom>
                      <a:noFill/>
                      <a:ln w="9525">
                        <a:noFill/>
                      </a:ln>
                    </p:spPr>
                  </p:pic>
                </p:oleObj>
              </mc:Fallback>
            </mc:AlternateContent>
          </a:graphicData>
        </a:graphic>
      </p:graphicFrame>
      <p:graphicFrame>
        <p:nvGraphicFramePr>
          <p:cNvPr id="552000" name="Object 64"/>
          <p:cNvGraphicFramePr>
            <a:graphicFrameLocks noChangeAspect="1"/>
          </p:cNvGraphicFramePr>
          <p:nvPr/>
        </p:nvGraphicFramePr>
        <p:xfrm>
          <a:off x="5800725" y="3504248"/>
          <a:ext cx="636588" cy="504825"/>
        </p:xfrm>
        <a:graphic>
          <a:graphicData uri="http://schemas.openxmlformats.org/presentationml/2006/ole">
            <mc:AlternateContent xmlns:mc="http://schemas.openxmlformats.org/markup-compatibility/2006">
              <mc:Choice xmlns:v="urn:schemas-microsoft-com:vml" Requires="v">
                <p:oleObj spid="_x0000_s24580" name="公式" r:id="rId8" imgW="11887200" imgH="9448800" progId="Equation.3">
                  <p:embed/>
                </p:oleObj>
              </mc:Choice>
              <mc:Fallback>
                <p:oleObj name="公式" r:id="rId8" imgW="11887200" imgH="9448800" progId="Equation.3">
                  <p:embed/>
                  <p:pic>
                    <p:nvPicPr>
                      <p:cNvPr id="0" name="Object 64"/>
                      <p:cNvPicPr>
                        <a:picLocks noChangeAspect="1"/>
                      </p:cNvPicPr>
                      <p:nvPr/>
                    </p:nvPicPr>
                    <p:blipFill>
                      <a:blip r:embed="rId9"/>
                      <a:stretch>
                        <a:fillRect/>
                      </a:stretch>
                    </p:blipFill>
                    <p:spPr>
                      <a:xfrm>
                        <a:off x="5800725" y="3504248"/>
                        <a:ext cx="636588" cy="504825"/>
                      </a:xfrm>
                      <a:prstGeom prst="rect">
                        <a:avLst/>
                      </a:prstGeom>
                      <a:noFill/>
                      <a:ln w="9525">
                        <a:noFill/>
                      </a:ln>
                    </p:spPr>
                  </p:pic>
                </p:oleObj>
              </mc:Fallback>
            </mc:AlternateContent>
          </a:graphicData>
        </a:graphic>
      </p:graphicFrame>
      <p:graphicFrame>
        <p:nvGraphicFramePr>
          <p:cNvPr id="552001" name="Object 65"/>
          <p:cNvGraphicFramePr>
            <a:graphicFrameLocks noChangeAspect="1"/>
          </p:cNvGraphicFramePr>
          <p:nvPr/>
        </p:nvGraphicFramePr>
        <p:xfrm>
          <a:off x="5786438" y="3950335"/>
          <a:ext cx="681037" cy="541338"/>
        </p:xfrm>
        <a:graphic>
          <a:graphicData uri="http://schemas.openxmlformats.org/presentationml/2006/ole">
            <mc:AlternateContent xmlns:mc="http://schemas.openxmlformats.org/markup-compatibility/2006">
              <mc:Choice xmlns:v="urn:schemas-microsoft-com:vml" Requires="v">
                <p:oleObj spid="_x0000_s24581" name="公式" r:id="rId10" imgW="11887200" imgH="9448800" progId="Equation.3">
                  <p:embed/>
                </p:oleObj>
              </mc:Choice>
              <mc:Fallback>
                <p:oleObj name="公式" r:id="rId10" imgW="11887200" imgH="9448800" progId="Equation.3">
                  <p:embed/>
                  <p:pic>
                    <p:nvPicPr>
                      <p:cNvPr id="0" name="Object 65"/>
                      <p:cNvPicPr>
                        <a:picLocks noChangeAspect="1"/>
                      </p:cNvPicPr>
                      <p:nvPr/>
                    </p:nvPicPr>
                    <p:blipFill>
                      <a:blip r:embed="rId11"/>
                      <a:stretch>
                        <a:fillRect/>
                      </a:stretch>
                    </p:blipFill>
                    <p:spPr>
                      <a:xfrm>
                        <a:off x="5786438" y="3950335"/>
                        <a:ext cx="681037" cy="541338"/>
                      </a:xfrm>
                      <a:prstGeom prst="rect">
                        <a:avLst/>
                      </a:prstGeom>
                      <a:noFill/>
                      <a:ln w="9525">
                        <a:noFill/>
                      </a:ln>
                    </p:spPr>
                  </p:pic>
                </p:oleObj>
              </mc:Fallback>
            </mc:AlternateContent>
          </a:graphicData>
        </a:graphic>
      </p:graphicFrame>
      <p:graphicFrame>
        <p:nvGraphicFramePr>
          <p:cNvPr id="552002" name="Object 66"/>
          <p:cNvGraphicFramePr>
            <a:graphicFrameLocks noChangeAspect="1"/>
          </p:cNvGraphicFramePr>
          <p:nvPr/>
        </p:nvGraphicFramePr>
        <p:xfrm>
          <a:off x="5802313" y="4444048"/>
          <a:ext cx="666750" cy="528637"/>
        </p:xfrm>
        <a:graphic>
          <a:graphicData uri="http://schemas.openxmlformats.org/presentationml/2006/ole">
            <mc:AlternateContent xmlns:mc="http://schemas.openxmlformats.org/markup-compatibility/2006">
              <mc:Choice xmlns:v="urn:schemas-microsoft-com:vml" Requires="v">
                <p:oleObj spid="_x0000_s24582" name="公式" r:id="rId12" imgW="11887200" imgH="9448800" progId="Equation.3">
                  <p:embed/>
                </p:oleObj>
              </mc:Choice>
              <mc:Fallback>
                <p:oleObj name="公式" r:id="rId12" imgW="11887200" imgH="9448800" progId="Equation.3">
                  <p:embed/>
                  <p:pic>
                    <p:nvPicPr>
                      <p:cNvPr id="0" name="Object 66"/>
                      <p:cNvPicPr>
                        <a:picLocks noChangeAspect="1"/>
                      </p:cNvPicPr>
                      <p:nvPr/>
                    </p:nvPicPr>
                    <p:blipFill>
                      <a:blip r:embed="rId13"/>
                      <a:stretch>
                        <a:fillRect/>
                      </a:stretch>
                    </p:blipFill>
                    <p:spPr>
                      <a:xfrm>
                        <a:off x="5802313" y="4444048"/>
                        <a:ext cx="666750" cy="528637"/>
                      </a:xfrm>
                      <a:prstGeom prst="rect">
                        <a:avLst/>
                      </a:prstGeom>
                      <a:noFill/>
                      <a:ln w="9525">
                        <a:noFill/>
                      </a:ln>
                    </p:spPr>
                  </p:pic>
                </p:oleObj>
              </mc:Fallback>
            </mc:AlternateContent>
          </a:graphicData>
        </a:graphic>
      </p:graphicFrame>
      <p:graphicFrame>
        <p:nvGraphicFramePr>
          <p:cNvPr id="552003" name="Object 67"/>
          <p:cNvGraphicFramePr>
            <a:graphicFrameLocks noChangeAspect="1"/>
          </p:cNvGraphicFramePr>
          <p:nvPr/>
        </p:nvGraphicFramePr>
        <p:xfrm>
          <a:off x="6580188" y="3496310"/>
          <a:ext cx="665162" cy="528638"/>
        </p:xfrm>
        <a:graphic>
          <a:graphicData uri="http://schemas.openxmlformats.org/presentationml/2006/ole">
            <mc:AlternateContent xmlns:mc="http://schemas.openxmlformats.org/markup-compatibility/2006">
              <mc:Choice xmlns:v="urn:schemas-microsoft-com:vml" Requires="v">
                <p:oleObj spid="_x0000_s24583" name="公式" r:id="rId14" imgW="11887200" imgH="9448800" progId="Equation.3">
                  <p:embed/>
                </p:oleObj>
              </mc:Choice>
              <mc:Fallback>
                <p:oleObj name="公式" r:id="rId14" imgW="11887200" imgH="9448800" progId="Equation.3">
                  <p:embed/>
                  <p:pic>
                    <p:nvPicPr>
                      <p:cNvPr id="0" name="Object 67"/>
                      <p:cNvPicPr>
                        <a:picLocks noChangeAspect="1"/>
                      </p:cNvPicPr>
                      <p:nvPr/>
                    </p:nvPicPr>
                    <p:blipFill>
                      <a:blip r:embed="rId15"/>
                      <a:stretch>
                        <a:fillRect/>
                      </a:stretch>
                    </p:blipFill>
                    <p:spPr>
                      <a:xfrm>
                        <a:off x="6580188" y="3496310"/>
                        <a:ext cx="665162" cy="528638"/>
                      </a:xfrm>
                      <a:prstGeom prst="rect">
                        <a:avLst/>
                      </a:prstGeom>
                      <a:noFill/>
                      <a:ln w="9525">
                        <a:noFill/>
                      </a:ln>
                    </p:spPr>
                  </p:pic>
                </p:oleObj>
              </mc:Fallback>
            </mc:AlternateContent>
          </a:graphicData>
        </a:graphic>
      </p:graphicFrame>
      <p:graphicFrame>
        <p:nvGraphicFramePr>
          <p:cNvPr id="552004" name="Object 68"/>
          <p:cNvGraphicFramePr>
            <a:graphicFrameLocks noChangeAspect="1"/>
          </p:cNvGraphicFramePr>
          <p:nvPr/>
        </p:nvGraphicFramePr>
        <p:xfrm>
          <a:off x="6604000" y="3972560"/>
          <a:ext cx="647700" cy="528638"/>
        </p:xfrm>
        <a:graphic>
          <a:graphicData uri="http://schemas.openxmlformats.org/presentationml/2006/ole">
            <mc:AlternateContent xmlns:mc="http://schemas.openxmlformats.org/markup-compatibility/2006">
              <mc:Choice xmlns:v="urn:schemas-microsoft-com:vml" Requires="v">
                <p:oleObj spid="_x0000_s24584" name="公式" r:id="rId16" imgW="11582400" imgH="9448800" progId="Equation.3">
                  <p:embed/>
                </p:oleObj>
              </mc:Choice>
              <mc:Fallback>
                <p:oleObj name="公式" r:id="rId16" imgW="11582400" imgH="9448800" progId="Equation.3">
                  <p:embed/>
                  <p:pic>
                    <p:nvPicPr>
                      <p:cNvPr id="0" name="Object 68"/>
                      <p:cNvPicPr>
                        <a:picLocks noChangeAspect="1"/>
                      </p:cNvPicPr>
                      <p:nvPr/>
                    </p:nvPicPr>
                    <p:blipFill>
                      <a:blip r:embed="rId17"/>
                      <a:stretch>
                        <a:fillRect/>
                      </a:stretch>
                    </p:blipFill>
                    <p:spPr>
                      <a:xfrm>
                        <a:off x="6604000" y="3972560"/>
                        <a:ext cx="647700" cy="528638"/>
                      </a:xfrm>
                      <a:prstGeom prst="rect">
                        <a:avLst/>
                      </a:prstGeom>
                      <a:noFill/>
                      <a:ln w="9525">
                        <a:noFill/>
                      </a:ln>
                    </p:spPr>
                  </p:pic>
                </p:oleObj>
              </mc:Fallback>
            </mc:AlternateContent>
          </a:graphicData>
        </a:graphic>
      </p:graphicFrame>
      <p:graphicFrame>
        <p:nvGraphicFramePr>
          <p:cNvPr id="552005" name="Object 69"/>
          <p:cNvGraphicFramePr>
            <a:graphicFrameLocks noChangeAspect="1"/>
          </p:cNvGraphicFramePr>
          <p:nvPr/>
        </p:nvGraphicFramePr>
        <p:xfrm>
          <a:off x="6602413" y="4444048"/>
          <a:ext cx="649287" cy="528637"/>
        </p:xfrm>
        <a:graphic>
          <a:graphicData uri="http://schemas.openxmlformats.org/presentationml/2006/ole">
            <mc:AlternateContent xmlns:mc="http://schemas.openxmlformats.org/markup-compatibility/2006">
              <mc:Choice xmlns:v="urn:schemas-microsoft-com:vml" Requires="v">
                <p:oleObj spid="_x0000_s24585" name="公式" r:id="rId18" imgW="11582400" imgH="9448800" progId="Equation.3">
                  <p:embed/>
                </p:oleObj>
              </mc:Choice>
              <mc:Fallback>
                <p:oleObj name="公式" r:id="rId18" imgW="11582400" imgH="9448800" progId="Equation.3">
                  <p:embed/>
                  <p:pic>
                    <p:nvPicPr>
                      <p:cNvPr id="0" name="Object 69"/>
                      <p:cNvPicPr>
                        <a:picLocks noChangeAspect="1"/>
                      </p:cNvPicPr>
                      <p:nvPr/>
                    </p:nvPicPr>
                    <p:blipFill>
                      <a:blip r:embed="rId19"/>
                      <a:stretch>
                        <a:fillRect/>
                      </a:stretch>
                    </p:blipFill>
                    <p:spPr>
                      <a:xfrm>
                        <a:off x="6602413" y="4444048"/>
                        <a:ext cx="649287" cy="528637"/>
                      </a:xfrm>
                      <a:prstGeom prst="rect">
                        <a:avLst/>
                      </a:prstGeom>
                      <a:noFill/>
                      <a:ln w="9525">
                        <a:noFill/>
                      </a:ln>
                    </p:spPr>
                  </p:pic>
                </p:oleObj>
              </mc:Fallback>
            </mc:AlternateContent>
          </a:graphicData>
        </a:graphic>
      </p:graphicFrame>
      <p:graphicFrame>
        <p:nvGraphicFramePr>
          <p:cNvPr id="552006" name="Object 70"/>
          <p:cNvGraphicFramePr>
            <a:graphicFrameLocks noChangeAspect="1"/>
          </p:cNvGraphicFramePr>
          <p:nvPr/>
        </p:nvGraphicFramePr>
        <p:xfrm>
          <a:off x="5076825" y="2134235"/>
          <a:ext cx="444500" cy="419100"/>
        </p:xfrm>
        <a:graphic>
          <a:graphicData uri="http://schemas.openxmlformats.org/presentationml/2006/ole">
            <mc:AlternateContent xmlns:mc="http://schemas.openxmlformats.org/markup-compatibility/2006">
              <mc:Choice xmlns:v="urn:schemas-microsoft-com:vml" Requires="v">
                <p:oleObj spid="_x0000_s24586" name="公式" r:id="rId20" imgW="5486400" imgH="5181600" progId="Equation.3">
                  <p:embed/>
                </p:oleObj>
              </mc:Choice>
              <mc:Fallback>
                <p:oleObj name="公式" r:id="rId20" imgW="5486400" imgH="5181600" progId="Equation.3">
                  <p:embed/>
                  <p:pic>
                    <p:nvPicPr>
                      <p:cNvPr id="0" name="Object 70"/>
                      <p:cNvPicPr>
                        <a:picLocks noChangeAspect="1"/>
                      </p:cNvPicPr>
                      <p:nvPr/>
                    </p:nvPicPr>
                    <p:blipFill>
                      <a:blip r:embed="rId21"/>
                      <a:stretch>
                        <a:fillRect/>
                      </a:stretch>
                    </p:blipFill>
                    <p:spPr>
                      <a:xfrm>
                        <a:off x="5076825" y="2134235"/>
                        <a:ext cx="444500" cy="419100"/>
                      </a:xfrm>
                      <a:prstGeom prst="rect">
                        <a:avLst/>
                      </a:prstGeom>
                      <a:noFill/>
                      <a:ln w="9525">
                        <a:noFill/>
                      </a:ln>
                    </p:spPr>
                  </p:pic>
                </p:oleObj>
              </mc:Fallback>
            </mc:AlternateContent>
          </a:graphicData>
        </a:graphic>
      </p:graphicFrame>
      <p:graphicFrame>
        <p:nvGraphicFramePr>
          <p:cNvPr id="552007" name="Object 71"/>
          <p:cNvGraphicFramePr>
            <a:graphicFrameLocks noChangeAspect="1"/>
          </p:cNvGraphicFramePr>
          <p:nvPr/>
        </p:nvGraphicFramePr>
        <p:xfrm>
          <a:off x="5932488" y="2118360"/>
          <a:ext cx="395287" cy="395288"/>
        </p:xfrm>
        <a:graphic>
          <a:graphicData uri="http://schemas.openxmlformats.org/presentationml/2006/ole">
            <mc:AlternateContent xmlns:mc="http://schemas.openxmlformats.org/markup-compatibility/2006">
              <mc:Choice xmlns:v="urn:schemas-microsoft-com:vml" Requires="v">
                <p:oleObj spid="_x0000_s24587" name="公式" r:id="rId22" imgW="5181600" imgH="5181600" progId="Equation.3">
                  <p:embed/>
                </p:oleObj>
              </mc:Choice>
              <mc:Fallback>
                <p:oleObj name="公式" r:id="rId22" imgW="5181600" imgH="5181600" progId="Equation.3">
                  <p:embed/>
                  <p:pic>
                    <p:nvPicPr>
                      <p:cNvPr id="0" name="Object 71"/>
                      <p:cNvPicPr>
                        <a:picLocks noChangeAspect="1"/>
                      </p:cNvPicPr>
                      <p:nvPr/>
                    </p:nvPicPr>
                    <p:blipFill>
                      <a:blip r:embed="rId23"/>
                      <a:stretch>
                        <a:fillRect/>
                      </a:stretch>
                    </p:blipFill>
                    <p:spPr>
                      <a:xfrm>
                        <a:off x="5932488" y="2118360"/>
                        <a:ext cx="395287" cy="395288"/>
                      </a:xfrm>
                      <a:prstGeom prst="rect">
                        <a:avLst/>
                      </a:prstGeom>
                      <a:noFill/>
                      <a:ln w="9525">
                        <a:noFill/>
                      </a:ln>
                    </p:spPr>
                  </p:pic>
                </p:oleObj>
              </mc:Fallback>
            </mc:AlternateContent>
          </a:graphicData>
        </a:graphic>
      </p:graphicFrame>
      <p:graphicFrame>
        <p:nvGraphicFramePr>
          <p:cNvPr id="552008" name="Object 72"/>
          <p:cNvGraphicFramePr>
            <a:graphicFrameLocks noChangeAspect="1"/>
          </p:cNvGraphicFramePr>
          <p:nvPr/>
        </p:nvGraphicFramePr>
        <p:xfrm>
          <a:off x="6680200" y="2124710"/>
          <a:ext cx="417513" cy="395288"/>
        </p:xfrm>
        <a:graphic>
          <a:graphicData uri="http://schemas.openxmlformats.org/presentationml/2006/ole">
            <mc:AlternateContent xmlns:mc="http://schemas.openxmlformats.org/markup-compatibility/2006">
              <mc:Choice xmlns:v="urn:schemas-microsoft-com:vml" Requires="v">
                <p:oleObj spid="_x0000_s24588" name="公式" r:id="rId24" imgW="5486400" imgH="5181600" progId="Equation.3">
                  <p:embed/>
                </p:oleObj>
              </mc:Choice>
              <mc:Fallback>
                <p:oleObj name="公式" r:id="rId24" imgW="5486400" imgH="5181600" progId="Equation.3">
                  <p:embed/>
                  <p:pic>
                    <p:nvPicPr>
                      <p:cNvPr id="0" name="Object 72"/>
                      <p:cNvPicPr>
                        <a:picLocks noChangeAspect="1"/>
                      </p:cNvPicPr>
                      <p:nvPr/>
                    </p:nvPicPr>
                    <p:blipFill>
                      <a:blip r:embed="rId25"/>
                      <a:stretch>
                        <a:fillRect/>
                      </a:stretch>
                    </p:blipFill>
                    <p:spPr>
                      <a:xfrm>
                        <a:off x="6680200" y="2124710"/>
                        <a:ext cx="417513" cy="395288"/>
                      </a:xfrm>
                      <a:prstGeom prst="rect">
                        <a:avLst/>
                      </a:prstGeom>
                      <a:noFill/>
                      <a:ln w="9525">
                        <a:noFill/>
                      </a:ln>
                    </p:spPr>
                  </p:pic>
                </p:oleObj>
              </mc:Fallback>
            </mc:AlternateContent>
          </a:graphicData>
        </a:graphic>
      </p:graphicFrame>
      <p:graphicFrame>
        <p:nvGraphicFramePr>
          <p:cNvPr id="552009" name="Object 73"/>
          <p:cNvGraphicFramePr>
            <a:graphicFrameLocks noChangeAspect="1"/>
          </p:cNvGraphicFramePr>
          <p:nvPr/>
        </p:nvGraphicFramePr>
        <p:xfrm>
          <a:off x="7389813" y="2113598"/>
          <a:ext cx="371475" cy="419100"/>
        </p:xfrm>
        <a:graphic>
          <a:graphicData uri="http://schemas.openxmlformats.org/presentationml/2006/ole">
            <mc:AlternateContent xmlns:mc="http://schemas.openxmlformats.org/markup-compatibility/2006">
              <mc:Choice xmlns:v="urn:schemas-microsoft-com:vml" Requires="v">
                <p:oleObj spid="_x0000_s24589" name="公式" r:id="rId26" imgW="4876800" imgH="5486400" progId="Equation.3">
                  <p:embed/>
                </p:oleObj>
              </mc:Choice>
              <mc:Fallback>
                <p:oleObj name="公式" r:id="rId26" imgW="4876800" imgH="5486400" progId="Equation.3">
                  <p:embed/>
                  <p:pic>
                    <p:nvPicPr>
                      <p:cNvPr id="0" name="Object 73"/>
                      <p:cNvPicPr>
                        <a:picLocks noChangeAspect="1"/>
                      </p:cNvPicPr>
                      <p:nvPr/>
                    </p:nvPicPr>
                    <p:blipFill>
                      <a:blip r:embed="rId27"/>
                      <a:stretch>
                        <a:fillRect/>
                      </a:stretch>
                    </p:blipFill>
                    <p:spPr>
                      <a:xfrm>
                        <a:off x="7389813" y="2113598"/>
                        <a:ext cx="371475" cy="419100"/>
                      </a:xfrm>
                      <a:prstGeom prst="rect">
                        <a:avLst/>
                      </a:prstGeom>
                      <a:noFill/>
                      <a:ln w="9525">
                        <a:noFill/>
                      </a:ln>
                    </p:spPr>
                  </p:pic>
                </p:oleObj>
              </mc:Fallback>
            </mc:AlternateContent>
          </a:graphicData>
        </a:graphic>
      </p:graphicFrame>
      <p:graphicFrame>
        <p:nvGraphicFramePr>
          <p:cNvPr id="552010" name="Object 74"/>
          <p:cNvGraphicFramePr>
            <a:graphicFrameLocks noChangeAspect="1"/>
          </p:cNvGraphicFramePr>
          <p:nvPr/>
        </p:nvGraphicFramePr>
        <p:xfrm>
          <a:off x="8172450" y="2150110"/>
          <a:ext cx="371475" cy="395288"/>
        </p:xfrm>
        <a:graphic>
          <a:graphicData uri="http://schemas.openxmlformats.org/presentationml/2006/ole">
            <mc:AlternateContent xmlns:mc="http://schemas.openxmlformats.org/markup-compatibility/2006">
              <mc:Choice xmlns:v="urn:schemas-microsoft-com:vml" Requires="v">
                <p:oleObj spid="_x0000_s24590" name="公式" r:id="rId28" imgW="4876800" imgH="5181600" progId="Equation.3">
                  <p:embed/>
                </p:oleObj>
              </mc:Choice>
              <mc:Fallback>
                <p:oleObj name="公式" r:id="rId28" imgW="4876800" imgH="5181600" progId="Equation.3">
                  <p:embed/>
                  <p:pic>
                    <p:nvPicPr>
                      <p:cNvPr id="0" name="Object 74"/>
                      <p:cNvPicPr>
                        <a:picLocks noChangeAspect="1"/>
                      </p:cNvPicPr>
                      <p:nvPr/>
                    </p:nvPicPr>
                    <p:blipFill>
                      <a:blip r:embed="rId29"/>
                      <a:stretch>
                        <a:fillRect/>
                      </a:stretch>
                    </p:blipFill>
                    <p:spPr>
                      <a:xfrm>
                        <a:off x="8172450" y="2150110"/>
                        <a:ext cx="371475" cy="395288"/>
                      </a:xfrm>
                      <a:prstGeom prst="rect">
                        <a:avLst/>
                      </a:prstGeom>
                      <a:noFill/>
                      <a:ln w="9525">
                        <a:noFill/>
                      </a:ln>
                    </p:spPr>
                  </p:pic>
                </p:oleObj>
              </mc:Fallback>
            </mc:AlternateContent>
          </a:graphicData>
        </a:graphic>
      </p:graphicFrame>
      <p:sp>
        <p:nvSpPr>
          <p:cNvPr id="552011" name="Rectangle 75"/>
          <p:cNvSpPr>
            <a:spLocks noChangeArrowheads="1"/>
          </p:cNvSpPr>
          <p:nvPr/>
        </p:nvSpPr>
        <p:spPr bwMode="auto">
          <a:xfrm>
            <a:off x="1212552" y="1236628"/>
            <a:ext cx="379413" cy="2692871"/>
          </a:xfrm>
          <a:prstGeom prst="rect">
            <a:avLst/>
          </a:prstGeom>
          <a:solidFill>
            <a:srgbClr val="99CCFF">
              <a:alpha val="13000"/>
            </a:srgbClr>
          </a:solidFill>
          <a:ln>
            <a:noFill/>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52012" name="Rectangle 76"/>
          <p:cNvSpPr>
            <a:spLocks noChangeArrowheads="1"/>
          </p:cNvSpPr>
          <p:nvPr/>
        </p:nvSpPr>
        <p:spPr bwMode="auto">
          <a:xfrm>
            <a:off x="1572915" y="1236628"/>
            <a:ext cx="838845" cy="2052717"/>
          </a:xfrm>
          <a:prstGeom prst="rect">
            <a:avLst/>
          </a:prstGeom>
          <a:solidFill>
            <a:srgbClr val="FFCC00">
              <a:alpha val="20000"/>
            </a:srgbClr>
          </a:solidFill>
          <a:ln>
            <a:noFill/>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52013" name="Rectangle 77"/>
          <p:cNvSpPr>
            <a:spLocks noChangeArrowheads="1"/>
          </p:cNvSpPr>
          <p:nvPr/>
        </p:nvSpPr>
        <p:spPr bwMode="auto">
          <a:xfrm>
            <a:off x="2411761" y="1265203"/>
            <a:ext cx="1008112" cy="2016224"/>
          </a:xfrm>
          <a:prstGeom prst="rect">
            <a:avLst/>
          </a:prstGeom>
          <a:solidFill>
            <a:srgbClr val="FF99CC">
              <a:alpha val="16000"/>
            </a:srgbClr>
          </a:solidFill>
          <a:ln>
            <a:noFill/>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52014" name="Rectangle 78"/>
          <p:cNvSpPr>
            <a:spLocks noChangeArrowheads="1"/>
          </p:cNvSpPr>
          <p:nvPr/>
        </p:nvSpPr>
        <p:spPr bwMode="auto">
          <a:xfrm>
            <a:off x="899592" y="3353435"/>
            <a:ext cx="3047876" cy="623887"/>
          </a:xfrm>
          <a:prstGeom prst="rect">
            <a:avLst/>
          </a:prstGeom>
          <a:solidFill>
            <a:srgbClr val="99FF33">
              <a:alpha val="31000"/>
            </a:srgbClr>
          </a:solidFill>
          <a:ln>
            <a:noFill/>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2011"/>
                                        </p:tgtEl>
                                        <p:attrNameLst>
                                          <p:attrName>style.visibility</p:attrName>
                                        </p:attrNameLst>
                                      </p:cBhvr>
                                      <p:to>
                                        <p:strVal val="visible"/>
                                      </p:to>
                                    </p:set>
                                    <p:animEffect transition="in" filter="dissolve">
                                      <p:cBhvr>
                                        <p:cTn id="7" dur="500"/>
                                        <p:tgtEl>
                                          <p:spTgt spid="5520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52012"/>
                                        </p:tgtEl>
                                        <p:attrNameLst>
                                          <p:attrName>style.visibility</p:attrName>
                                        </p:attrNameLst>
                                      </p:cBhvr>
                                      <p:to>
                                        <p:strVal val="visible"/>
                                      </p:to>
                                    </p:set>
                                    <p:animEffect transition="in" filter="dissolve">
                                      <p:cBhvr>
                                        <p:cTn id="10" dur="500"/>
                                        <p:tgtEl>
                                          <p:spTgt spid="5520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52013"/>
                                        </p:tgtEl>
                                        <p:attrNameLst>
                                          <p:attrName>style.visibility</p:attrName>
                                        </p:attrNameLst>
                                      </p:cBhvr>
                                      <p:to>
                                        <p:strVal val="visible"/>
                                      </p:to>
                                    </p:set>
                                    <p:animEffect transition="in" filter="dissolve">
                                      <p:cBhvr>
                                        <p:cTn id="13" dur="500"/>
                                        <p:tgtEl>
                                          <p:spTgt spid="55201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52014"/>
                                        </p:tgtEl>
                                        <p:attrNameLst>
                                          <p:attrName>style.visibility</p:attrName>
                                        </p:attrNameLst>
                                      </p:cBhvr>
                                      <p:to>
                                        <p:strVal val="visible"/>
                                      </p:to>
                                    </p:set>
                                    <p:animEffect transition="in" filter="dissolve">
                                      <p:cBhvr>
                                        <p:cTn id="16" dur="500"/>
                                        <p:tgtEl>
                                          <p:spTgt spid="5520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51940"/>
                                        </p:tgtEl>
                                        <p:attrNameLst>
                                          <p:attrName>style.visibility</p:attrName>
                                        </p:attrNameLst>
                                      </p:cBhvr>
                                      <p:to>
                                        <p:strVal val="visible"/>
                                      </p:to>
                                    </p:set>
                                    <p:animEffect transition="in" filter="dissolve">
                                      <p:cBhvr>
                                        <p:cTn id="21" dur="500"/>
                                        <p:tgtEl>
                                          <p:spTgt spid="55194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551941"/>
                                        </p:tgtEl>
                                        <p:attrNameLst>
                                          <p:attrName>style.visibility</p:attrName>
                                        </p:attrNameLst>
                                      </p:cBhvr>
                                      <p:to>
                                        <p:strVal val="visible"/>
                                      </p:to>
                                    </p:set>
                                    <p:animEffect transition="in" filter="dissolve">
                                      <p:cBhvr>
                                        <p:cTn id="26" dur="500"/>
                                        <p:tgtEl>
                                          <p:spTgt spid="551941"/>
                                        </p:tgtEl>
                                      </p:cBhvr>
                                    </p:animEffect>
                                  </p:childTnLst>
                                </p:cTn>
                              </p:par>
                              <p:par>
                                <p:cTn id="27" presetID="9" presetClass="entr" presetSubtype="0" fill="hold" nodeType="withEffect">
                                  <p:stCondLst>
                                    <p:cond delay="0"/>
                                  </p:stCondLst>
                                  <p:childTnLst>
                                    <p:set>
                                      <p:cBhvr>
                                        <p:cTn id="28" dur="1" fill="hold">
                                          <p:stCondLst>
                                            <p:cond delay="0"/>
                                          </p:stCondLst>
                                        </p:cTn>
                                        <p:tgtEl>
                                          <p:spTgt spid="551998"/>
                                        </p:tgtEl>
                                        <p:attrNameLst>
                                          <p:attrName>style.visibility</p:attrName>
                                        </p:attrNameLst>
                                      </p:cBhvr>
                                      <p:to>
                                        <p:strVal val="visible"/>
                                      </p:to>
                                    </p:set>
                                    <p:animEffect transition="in" filter="dissolve">
                                      <p:cBhvr>
                                        <p:cTn id="29" dur="500"/>
                                        <p:tgtEl>
                                          <p:spTgt spid="551998"/>
                                        </p:tgtEl>
                                      </p:cBhvr>
                                    </p:animEffect>
                                  </p:childTnLst>
                                </p:cTn>
                              </p:par>
                              <p:par>
                                <p:cTn id="30" presetID="9" presetClass="entr" presetSubtype="0" fill="hold" nodeType="withEffect">
                                  <p:stCondLst>
                                    <p:cond delay="0"/>
                                  </p:stCondLst>
                                  <p:childTnLst>
                                    <p:set>
                                      <p:cBhvr>
                                        <p:cTn id="31" dur="1" fill="hold">
                                          <p:stCondLst>
                                            <p:cond delay="0"/>
                                          </p:stCondLst>
                                        </p:cTn>
                                        <p:tgtEl>
                                          <p:spTgt spid="551999"/>
                                        </p:tgtEl>
                                        <p:attrNameLst>
                                          <p:attrName>style.visibility</p:attrName>
                                        </p:attrNameLst>
                                      </p:cBhvr>
                                      <p:to>
                                        <p:strVal val="visible"/>
                                      </p:to>
                                    </p:set>
                                    <p:animEffect transition="in" filter="dissolve">
                                      <p:cBhvr>
                                        <p:cTn id="32" dur="500"/>
                                        <p:tgtEl>
                                          <p:spTgt spid="551999"/>
                                        </p:tgtEl>
                                      </p:cBhvr>
                                    </p:animEffect>
                                  </p:childTnLst>
                                </p:cTn>
                              </p:par>
                              <p:par>
                                <p:cTn id="33" presetID="9" presetClass="entr" presetSubtype="0" fill="hold" nodeType="withEffect">
                                  <p:stCondLst>
                                    <p:cond delay="0"/>
                                  </p:stCondLst>
                                  <p:childTnLst>
                                    <p:set>
                                      <p:cBhvr>
                                        <p:cTn id="34" dur="1" fill="hold">
                                          <p:stCondLst>
                                            <p:cond delay="0"/>
                                          </p:stCondLst>
                                        </p:cTn>
                                        <p:tgtEl>
                                          <p:spTgt spid="552000"/>
                                        </p:tgtEl>
                                        <p:attrNameLst>
                                          <p:attrName>style.visibility</p:attrName>
                                        </p:attrNameLst>
                                      </p:cBhvr>
                                      <p:to>
                                        <p:strVal val="visible"/>
                                      </p:to>
                                    </p:set>
                                    <p:animEffect transition="in" filter="dissolve">
                                      <p:cBhvr>
                                        <p:cTn id="35" dur="500"/>
                                        <p:tgtEl>
                                          <p:spTgt spid="552000"/>
                                        </p:tgtEl>
                                      </p:cBhvr>
                                    </p:animEffect>
                                  </p:childTnLst>
                                </p:cTn>
                              </p:par>
                              <p:par>
                                <p:cTn id="36" presetID="9" presetClass="entr" presetSubtype="0" fill="hold" nodeType="withEffect">
                                  <p:stCondLst>
                                    <p:cond delay="0"/>
                                  </p:stCondLst>
                                  <p:childTnLst>
                                    <p:set>
                                      <p:cBhvr>
                                        <p:cTn id="37" dur="1" fill="hold">
                                          <p:stCondLst>
                                            <p:cond delay="0"/>
                                          </p:stCondLst>
                                        </p:cTn>
                                        <p:tgtEl>
                                          <p:spTgt spid="552001"/>
                                        </p:tgtEl>
                                        <p:attrNameLst>
                                          <p:attrName>style.visibility</p:attrName>
                                        </p:attrNameLst>
                                      </p:cBhvr>
                                      <p:to>
                                        <p:strVal val="visible"/>
                                      </p:to>
                                    </p:set>
                                    <p:animEffect transition="in" filter="dissolve">
                                      <p:cBhvr>
                                        <p:cTn id="38" dur="500"/>
                                        <p:tgtEl>
                                          <p:spTgt spid="552001"/>
                                        </p:tgtEl>
                                      </p:cBhvr>
                                    </p:animEffect>
                                  </p:childTnLst>
                                </p:cTn>
                              </p:par>
                              <p:par>
                                <p:cTn id="39" presetID="9" presetClass="entr" presetSubtype="0" fill="hold" nodeType="withEffect">
                                  <p:stCondLst>
                                    <p:cond delay="0"/>
                                  </p:stCondLst>
                                  <p:childTnLst>
                                    <p:set>
                                      <p:cBhvr>
                                        <p:cTn id="40" dur="1" fill="hold">
                                          <p:stCondLst>
                                            <p:cond delay="0"/>
                                          </p:stCondLst>
                                        </p:cTn>
                                        <p:tgtEl>
                                          <p:spTgt spid="552002"/>
                                        </p:tgtEl>
                                        <p:attrNameLst>
                                          <p:attrName>style.visibility</p:attrName>
                                        </p:attrNameLst>
                                      </p:cBhvr>
                                      <p:to>
                                        <p:strVal val="visible"/>
                                      </p:to>
                                    </p:set>
                                    <p:animEffect transition="in" filter="dissolve">
                                      <p:cBhvr>
                                        <p:cTn id="41" dur="500"/>
                                        <p:tgtEl>
                                          <p:spTgt spid="552002"/>
                                        </p:tgtEl>
                                      </p:cBhvr>
                                    </p:animEffect>
                                  </p:childTnLst>
                                </p:cTn>
                              </p:par>
                              <p:par>
                                <p:cTn id="42" presetID="9" presetClass="entr" presetSubtype="0" fill="hold" nodeType="withEffect">
                                  <p:stCondLst>
                                    <p:cond delay="0"/>
                                  </p:stCondLst>
                                  <p:childTnLst>
                                    <p:set>
                                      <p:cBhvr>
                                        <p:cTn id="43" dur="1" fill="hold">
                                          <p:stCondLst>
                                            <p:cond delay="0"/>
                                          </p:stCondLst>
                                        </p:cTn>
                                        <p:tgtEl>
                                          <p:spTgt spid="552003"/>
                                        </p:tgtEl>
                                        <p:attrNameLst>
                                          <p:attrName>style.visibility</p:attrName>
                                        </p:attrNameLst>
                                      </p:cBhvr>
                                      <p:to>
                                        <p:strVal val="visible"/>
                                      </p:to>
                                    </p:set>
                                    <p:animEffect transition="in" filter="dissolve">
                                      <p:cBhvr>
                                        <p:cTn id="44" dur="500"/>
                                        <p:tgtEl>
                                          <p:spTgt spid="552003"/>
                                        </p:tgtEl>
                                      </p:cBhvr>
                                    </p:animEffect>
                                  </p:childTnLst>
                                </p:cTn>
                              </p:par>
                              <p:par>
                                <p:cTn id="45" presetID="9" presetClass="entr" presetSubtype="0" fill="hold" nodeType="withEffect">
                                  <p:stCondLst>
                                    <p:cond delay="0"/>
                                  </p:stCondLst>
                                  <p:childTnLst>
                                    <p:set>
                                      <p:cBhvr>
                                        <p:cTn id="46" dur="1" fill="hold">
                                          <p:stCondLst>
                                            <p:cond delay="0"/>
                                          </p:stCondLst>
                                        </p:cTn>
                                        <p:tgtEl>
                                          <p:spTgt spid="552004"/>
                                        </p:tgtEl>
                                        <p:attrNameLst>
                                          <p:attrName>style.visibility</p:attrName>
                                        </p:attrNameLst>
                                      </p:cBhvr>
                                      <p:to>
                                        <p:strVal val="visible"/>
                                      </p:to>
                                    </p:set>
                                    <p:animEffect transition="in" filter="dissolve">
                                      <p:cBhvr>
                                        <p:cTn id="47" dur="500"/>
                                        <p:tgtEl>
                                          <p:spTgt spid="552004"/>
                                        </p:tgtEl>
                                      </p:cBhvr>
                                    </p:animEffect>
                                  </p:childTnLst>
                                </p:cTn>
                              </p:par>
                              <p:par>
                                <p:cTn id="48" presetID="9" presetClass="entr" presetSubtype="0" fill="hold" nodeType="withEffect">
                                  <p:stCondLst>
                                    <p:cond delay="0"/>
                                  </p:stCondLst>
                                  <p:childTnLst>
                                    <p:set>
                                      <p:cBhvr>
                                        <p:cTn id="49" dur="1" fill="hold">
                                          <p:stCondLst>
                                            <p:cond delay="0"/>
                                          </p:stCondLst>
                                        </p:cTn>
                                        <p:tgtEl>
                                          <p:spTgt spid="552005"/>
                                        </p:tgtEl>
                                        <p:attrNameLst>
                                          <p:attrName>style.visibility</p:attrName>
                                        </p:attrNameLst>
                                      </p:cBhvr>
                                      <p:to>
                                        <p:strVal val="visible"/>
                                      </p:to>
                                    </p:set>
                                    <p:animEffect transition="in" filter="dissolve">
                                      <p:cBhvr>
                                        <p:cTn id="50" dur="500"/>
                                        <p:tgtEl>
                                          <p:spTgt spid="552005"/>
                                        </p:tgtEl>
                                      </p:cBhvr>
                                    </p:animEffect>
                                  </p:childTnLst>
                                </p:cTn>
                              </p:par>
                              <p:par>
                                <p:cTn id="51" presetID="9" presetClass="entr" presetSubtype="0" fill="hold" nodeType="withEffect">
                                  <p:stCondLst>
                                    <p:cond delay="0"/>
                                  </p:stCondLst>
                                  <p:childTnLst>
                                    <p:set>
                                      <p:cBhvr>
                                        <p:cTn id="52" dur="1" fill="hold">
                                          <p:stCondLst>
                                            <p:cond delay="0"/>
                                          </p:stCondLst>
                                        </p:cTn>
                                        <p:tgtEl>
                                          <p:spTgt spid="552006"/>
                                        </p:tgtEl>
                                        <p:attrNameLst>
                                          <p:attrName>style.visibility</p:attrName>
                                        </p:attrNameLst>
                                      </p:cBhvr>
                                      <p:to>
                                        <p:strVal val="visible"/>
                                      </p:to>
                                    </p:set>
                                    <p:animEffect transition="in" filter="dissolve">
                                      <p:cBhvr>
                                        <p:cTn id="53" dur="500"/>
                                        <p:tgtEl>
                                          <p:spTgt spid="552006"/>
                                        </p:tgtEl>
                                      </p:cBhvr>
                                    </p:animEffect>
                                  </p:childTnLst>
                                </p:cTn>
                              </p:par>
                              <p:par>
                                <p:cTn id="54" presetID="9" presetClass="entr" presetSubtype="0" fill="hold" nodeType="withEffect">
                                  <p:stCondLst>
                                    <p:cond delay="0"/>
                                  </p:stCondLst>
                                  <p:childTnLst>
                                    <p:set>
                                      <p:cBhvr>
                                        <p:cTn id="55" dur="1" fill="hold">
                                          <p:stCondLst>
                                            <p:cond delay="0"/>
                                          </p:stCondLst>
                                        </p:cTn>
                                        <p:tgtEl>
                                          <p:spTgt spid="552007"/>
                                        </p:tgtEl>
                                        <p:attrNameLst>
                                          <p:attrName>style.visibility</p:attrName>
                                        </p:attrNameLst>
                                      </p:cBhvr>
                                      <p:to>
                                        <p:strVal val="visible"/>
                                      </p:to>
                                    </p:set>
                                    <p:animEffect transition="in" filter="dissolve">
                                      <p:cBhvr>
                                        <p:cTn id="56" dur="500"/>
                                        <p:tgtEl>
                                          <p:spTgt spid="552007"/>
                                        </p:tgtEl>
                                      </p:cBhvr>
                                    </p:animEffect>
                                  </p:childTnLst>
                                </p:cTn>
                              </p:par>
                              <p:par>
                                <p:cTn id="57" presetID="9" presetClass="entr" presetSubtype="0" fill="hold" nodeType="withEffect">
                                  <p:stCondLst>
                                    <p:cond delay="0"/>
                                  </p:stCondLst>
                                  <p:childTnLst>
                                    <p:set>
                                      <p:cBhvr>
                                        <p:cTn id="58" dur="1" fill="hold">
                                          <p:stCondLst>
                                            <p:cond delay="0"/>
                                          </p:stCondLst>
                                        </p:cTn>
                                        <p:tgtEl>
                                          <p:spTgt spid="552008"/>
                                        </p:tgtEl>
                                        <p:attrNameLst>
                                          <p:attrName>style.visibility</p:attrName>
                                        </p:attrNameLst>
                                      </p:cBhvr>
                                      <p:to>
                                        <p:strVal val="visible"/>
                                      </p:to>
                                    </p:set>
                                    <p:animEffect transition="in" filter="dissolve">
                                      <p:cBhvr>
                                        <p:cTn id="59" dur="500"/>
                                        <p:tgtEl>
                                          <p:spTgt spid="552008"/>
                                        </p:tgtEl>
                                      </p:cBhvr>
                                    </p:animEffect>
                                  </p:childTnLst>
                                </p:cTn>
                              </p:par>
                              <p:par>
                                <p:cTn id="60" presetID="9" presetClass="entr" presetSubtype="0" fill="hold" nodeType="withEffect">
                                  <p:stCondLst>
                                    <p:cond delay="0"/>
                                  </p:stCondLst>
                                  <p:childTnLst>
                                    <p:set>
                                      <p:cBhvr>
                                        <p:cTn id="61" dur="1" fill="hold">
                                          <p:stCondLst>
                                            <p:cond delay="0"/>
                                          </p:stCondLst>
                                        </p:cTn>
                                        <p:tgtEl>
                                          <p:spTgt spid="552009"/>
                                        </p:tgtEl>
                                        <p:attrNameLst>
                                          <p:attrName>style.visibility</p:attrName>
                                        </p:attrNameLst>
                                      </p:cBhvr>
                                      <p:to>
                                        <p:strVal val="visible"/>
                                      </p:to>
                                    </p:set>
                                    <p:animEffect transition="in" filter="dissolve">
                                      <p:cBhvr>
                                        <p:cTn id="62" dur="500"/>
                                        <p:tgtEl>
                                          <p:spTgt spid="552009"/>
                                        </p:tgtEl>
                                      </p:cBhvr>
                                    </p:animEffect>
                                  </p:childTnLst>
                                </p:cTn>
                              </p:par>
                              <p:par>
                                <p:cTn id="63" presetID="9" presetClass="entr" presetSubtype="0" fill="hold" nodeType="withEffect">
                                  <p:stCondLst>
                                    <p:cond delay="0"/>
                                  </p:stCondLst>
                                  <p:childTnLst>
                                    <p:set>
                                      <p:cBhvr>
                                        <p:cTn id="64" dur="1" fill="hold">
                                          <p:stCondLst>
                                            <p:cond delay="0"/>
                                          </p:stCondLst>
                                        </p:cTn>
                                        <p:tgtEl>
                                          <p:spTgt spid="552010"/>
                                        </p:tgtEl>
                                        <p:attrNameLst>
                                          <p:attrName>style.visibility</p:attrName>
                                        </p:attrNameLst>
                                      </p:cBhvr>
                                      <p:to>
                                        <p:strVal val="visible"/>
                                      </p:to>
                                    </p:set>
                                    <p:animEffect transition="in" filter="dissolve">
                                      <p:cBhvr>
                                        <p:cTn id="65" dur="500"/>
                                        <p:tgtEl>
                                          <p:spTgt spid="552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011" grpId="0" bldLvl="0" animBg="1"/>
      <p:bldP spid="552012" grpId="0" bldLvl="0" animBg="1"/>
      <p:bldP spid="552013" grpId="0" bldLvl="0" animBg="1"/>
      <p:bldP spid="552014"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idx="1"/>
          </p:nvPr>
        </p:nvSpPr>
        <p:spPr>
          <a:xfrm>
            <a:off x="427038" y="91758"/>
            <a:ext cx="8537575" cy="5584825"/>
          </a:xfrm>
        </p:spPr>
        <p:txBody>
          <a:bodyPr/>
          <a:lstStyle/>
          <a:p>
            <a:pPr>
              <a:buNone/>
            </a:pPr>
            <a:r>
              <a:rPr lang="en-US" altLang="zh-CN" sz="2800" dirty="0" smtClean="0">
                <a:effectLst>
                  <a:outerShdw blurRad="38100" dist="38100" dir="2700000" algn="tl">
                    <a:srgbClr val="C0C0C0"/>
                  </a:outerShdw>
                </a:effectLst>
              </a:rPr>
              <a:t>7.2 </a:t>
            </a:r>
            <a:r>
              <a:rPr lang="zh-CN" altLang="en-US" sz="2400" dirty="0" smtClean="0">
                <a:effectLst>
                  <a:outerShdw blurRad="38100" dist="38100" dir="2700000" algn="tl">
                    <a:srgbClr val="C0C0C0"/>
                  </a:outerShdw>
                </a:effectLst>
              </a:rPr>
              <a:t>施密特触发电路（常用的一类脉冲整形电路）</a:t>
            </a:r>
            <a:endParaRPr lang="zh-CN" altLang="en-US" sz="2400" dirty="0" smtClean="0">
              <a:effectLst>
                <a:outerShdw blurRad="38100" dist="38100" dir="2700000" algn="tl">
                  <a:srgbClr val="C0C0C0"/>
                </a:outerShdw>
              </a:effectLst>
            </a:endParaRPr>
          </a:p>
          <a:p>
            <a:pPr>
              <a:buFontTx/>
              <a:buNone/>
            </a:pPr>
            <a:endParaRPr lang="zh-CN" altLang="en-US" sz="2000" dirty="0" smtClean="0">
              <a:effectLst>
                <a:outerShdw blurRad="38100" dist="38100" dir="2700000" algn="tl">
                  <a:srgbClr val="C0C0C0"/>
                </a:outerShdw>
              </a:effectLst>
            </a:endParaRPr>
          </a:p>
          <a:p>
            <a:pPr>
              <a:buFontTx/>
              <a:buNone/>
            </a:pPr>
            <a:r>
              <a:rPr lang="zh-CN" altLang="en-US" sz="2400" dirty="0" smtClean="0">
                <a:effectLst>
                  <a:outerShdw blurRad="38100" dist="38100" dir="2700000" algn="tl">
                    <a:srgbClr val="C0C0C0"/>
                  </a:outerShdw>
                </a:effectLst>
              </a:rPr>
              <a:t>施密特触发器的主要特点：</a:t>
            </a:r>
            <a:endParaRPr lang="zh-CN" altLang="en-US" sz="2400" dirty="0" smtClean="0">
              <a:effectLst>
                <a:outerShdw blurRad="38100" dist="38100" dir="2700000" algn="tl">
                  <a:srgbClr val="C0C0C0"/>
                </a:outerShdw>
              </a:effectLst>
            </a:endParaRPr>
          </a:p>
          <a:p>
            <a:pPr>
              <a:buFontTx/>
              <a:buNone/>
            </a:pPr>
            <a:r>
              <a:rPr lang="zh-CN" altLang="en-US" sz="2400" dirty="0" smtClean="0">
                <a:effectLst>
                  <a:outerShdw blurRad="38100" dist="38100" dir="2700000" algn="tl">
                    <a:srgbClr val="C0C0C0"/>
                  </a:outerShdw>
                </a:effectLst>
              </a:rPr>
              <a:t>输入信号在上升和下降过程中，电路状态转换的输入电平不同</a:t>
            </a:r>
            <a:endParaRPr lang="zh-CN" altLang="en-US" sz="2400" dirty="0" smtClean="0">
              <a:effectLst>
                <a:outerShdw blurRad="38100" dist="38100" dir="2700000" algn="tl">
                  <a:srgbClr val="C0C0C0"/>
                </a:outerShdw>
              </a:effectLst>
            </a:endParaRPr>
          </a:p>
          <a:p>
            <a:pPr>
              <a:buFontTx/>
              <a:buNone/>
            </a:pPr>
            <a:r>
              <a:rPr lang="zh-CN" altLang="en-US" sz="2800" dirty="0" smtClean="0">
                <a:effectLst>
                  <a:outerShdw blurRad="38100" dist="38100" dir="2700000" algn="tl">
                    <a:srgbClr val="C0C0C0"/>
                  </a:outerShdw>
                </a:effectLst>
              </a:rPr>
              <a:t>电路状态转换时有正反馈过程，使输出波形边沿变陡</a:t>
            </a:r>
            <a:endParaRPr lang="zh-CN" altLang="en-US" sz="2800" dirty="0" smtClean="0">
              <a:effectLst>
                <a:outerShdw blurRad="38100" dist="38100" dir="2700000" algn="tl">
                  <a:srgbClr val="C0C0C0"/>
                </a:outerShdw>
              </a:effectLst>
            </a:endParaRPr>
          </a:p>
        </p:txBody>
      </p:sp>
      <p:graphicFrame>
        <p:nvGraphicFramePr>
          <p:cNvPr id="506883" name="Object 3"/>
          <p:cNvGraphicFramePr>
            <a:graphicFrameLocks noChangeAspect="1"/>
          </p:cNvGraphicFramePr>
          <p:nvPr/>
        </p:nvGraphicFramePr>
        <p:xfrm>
          <a:off x="2843530" y="2327910"/>
          <a:ext cx="3566160" cy="3599815"/>
        </p:xfrm>
        <a:graphic>
          <a:graphicData uri="http://schemas.openxmlformats.org/presentationml/2006/ole">
            <mc:AlternateContent xmlns:mc="http://schemas.openxmlformats.org/markup-compatibility/2006">
              <mc:Choice xmlns:v="urn:schemas-microsoft-com:vml" Requires="v">
                <p:oleObj spid="_x0000_s1025" name="Photo Editor 照片" r:id="rId1" imgW="11553825" imgH="11668125" progId="">
                  <p:embed/>
                </p:oleObj>
              </mc:Choice>
              <mc:Fallback>
                <p:oleObj name="Photo Editor 照片" r:id="rId1" imgW="11553825" imgH="11668125" progId="">
                  <p:embed/>
                  <p:pic>
                    <p:nvPicPr>
                      <p:cNvPr id="0" name="Object 3"/>
                      <p:cNvPicPr>
                        <a:picLocks noChangeAspect="1"/>
                      </p:cNvPicPr>
                      <p:nvPr/>
                    </p:nvPicPr>
                    <p:blipFill>
                      <a:blip r:embed="rId2"/>
                      <a:stretch>
                        <a:fillRect/>
                      </a:stretch>
                    </p:blipFill>
                    <p:spPr>
                      <a:xfrm>
                        <a:off x="2843530" y="2327910"/>
                        <a:ext cx="3566160" cy="3599815"/>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6883"/>
                                        </p:tgtEl>
                                        <p:attrNameLst>
                                          <p:attrName>style.visibility</p:attrName>
                                        </p:attrNameLst>
                                      </p:cBhvr>
                                      <p:to>
                                        <p:strVal val="visible"/>
                                      </p:to>
                                    </p:set>
                                    <p:animEffect transition="in" filter="dissolve">
                                      <p:cBhvr>
                                        <p:cTn id="7" dur="500"/>
                                        <p:tgtEl>
                                          <p:spTgt spid="506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8386" name="Picture 2"/>
          <p:cNvPicPr>
            <a:picLocks noChangeAspect="1" noChangeArrowheads="1"/>
          </p:cNvPicPr>
          <p:nvPr/>
        </p:nvPicPr>
        <p:blipFill>
          <a:blip r:embed="rId1"/>
          <a:srcRect/>
          <a:stretch>
            <a:fillRect/>
          </a:stretch>
        </p:blipFill>
        <p:spPr bwMode="auto">
          <a:xfrm>
            <a:off x="468313" y="4279265"/>
            <a:ext cx="3024187" cy="2062163"/>
          </a:xfrm>
          <a:prstGeom prst="rect">
            <a:avLst/>
          </a:prstGeom>
          <a:noFill/>
          <a:ln w="9525">
            <a:noFill/>
            <a:miter lim="800000"/>
            <a:headEnd/>
            <a:tailEnd/>
          </a:ln>
        </p:spPr>
      </p:pic>
      <p:sp>
        <p:nvSpPr>
          <p:cNvPr id="528387" name="Rectangle 3"/>
          <p:cNvSpPr>
            <a:spLocks noGrp="1" noChangeArrowheads="1"/>
          </p:cNvSpPr>
          <p:nvPr>
            <p:ph idx="1"/>
          </p:nvPr>
        </p:nvSpPr>
        <p:spPr>
          <a:xfrm>
            <a:off x="250825" y="102553"/>
            <a:ext cx="8137525" cy="5729287"/>
          </a:xfrm>
        </p:spPr>
        <p:txBody>
          <a:bodyPr/>
          <a:lstStyle/>
          <a:p>
            <a:pPr>
              <a:buFontTx/>
              <a:buNone/>
            </a:pPr>
            <a:r>
              <a:rPr lang="en-US" altLang="zh-CN" dirty="0" smtClean="0">
                <a:effectLst>
                  <a:outerShdw blurRad="38100" dist="38100" dir="2700000" algn="tl">
                    <a:srgbClr val="C0C0C0"/>
                  </a:outerShdw>
                </a:effectLst>
              </a:rPr>
              <a:t>7.5.2 </a:t>
            </a:r>
            <a:r>
              <a:rPr lang="zh-CN" altLang="en-US" dirty="0" smtClean="0">
                <a:effectLst>
                  <a:outerShdw blurRad="38100" dist="38100" dir="2700000" algn="tl">
                    <a:srgbClr val="C0C0C0"/>
                  </a:outerShdw>
                </a:effectLst>
              </a:rPr>
              <a:t>用</a:t>
            </a:r>
            <a:r>
              <a:rPr lang="en-US" altLang="zh-CN" dirty="0" smtClean="0">
                <a:effectLst>
                  <a:outerShdw blurRad="38100" dist="38100" dir="2700000" algn="tl">
                    <a:srgbClr val="C0C0C0"/>
                  </a:outerShdw>
                </a:effectLst>
              </a:rPr>
              <a:t>555</a:t>
            </a:r>
            <a:r>
              <a:rPr lang="zh-CN" altLang="en-US" dirty="0" smtClean="0">
                <a:effectLst>
                  <a:outerShdw blurRad="38100" dist="38100" dir="2700000" algn="tl">
                    <a:srgbClr val="C0C0C0"/>
                  </a:outerShdw>
                </a:effectLst>
              </a:rPr>
              <a:t>定时器接成施密特触发电路</a:t>
            </a:r>
            <a:endParaRPr lang="en-US" altLang="zh-CN" dirty="0" smtClean="0">
              <a:effectLst>
                <a:outerShdw blurRad="38100" dist="38100" dir="2700000" algn="tl">
                  <a:srgbClr val="C0C0C0"/>
                </a:outerShdw>
              </a:effectLst>
            </a:endParaRPr>
          </a:p>
          <a:p>
            <a:pPr>
              <a:buFontTx/>
              <a:buNone/>
            </a:pPr>
            <a:r>
              <a:rPr lang="zh-CN" altLang="en-US" dirty="0" smtClean="0">
                <a:effectLst>
                  <a:outerShdw blurRad="38100" dist="38100" dir="2700000" algn="tl">
                    <a:srgbClr val="C0C0C0"/>
                  </a:outerShdw>
                </a:effectLst>
              </a:rPr>
              <a:t>工作原理</a:t>
            </a:r>
            <a:endParaRPr lang="en-US" altLang="zh-CN" dirty="0" smtClean="0">
              <a:effectLst>
                <a:outerShdw blurRad="38100" dist="38100" dir="2700000" algn="tl">
                  <a:srgbClr val="C0C0C0"/>
                </a:outerShdw>
              </a:effectLst>
            </a:endParaRPr>
          </a:p>
          <a:p>
            <a:pPr>
              <a:buFontTx/>
              <a:buNone/>
            </a:pPr>
            <a:endParaRPr lang="zh-CN" altLang="en-US" dirty="0" smtClean="0">
              <a:effectLst>
                <a:outerShdw blurRad="38100" dist="38100" dir="2700000" algn="tl">
                  <a:srgbClr val="C0C0C0"/>
                </a:outerShdw>
              </a:effectLst>
            </a:endParaRPr>
          </a:p>
        </p:txBody>
      </p:sp>
      <p:graphicFrame>
        <p:nvGraphicFramePr>
          <p:cNvPr id="528388" name="Group 4"/>
          <p:cNvGraphicFramePr>
            <a:graphicFrameLocks noGrp="1"/>
          </p:cNvGraphicFramePr>
          <p:nvPr/>
        </p:nvGraphicFramePr>
        <p:xfrm>
          <a:off x="4835525" y="981075"/>
          <a:ext cx="3768725" cy="3349626"/>
        </p:xfrm>
        <a:graphic>
          <a:graphicData uri="http://schemas.openxmlformats.org/drawingml/2006/table">
            <a:tbl>
              <a:tblPr/>
              <a:tblGrid>
                <a:gridCol w="754063"/>
                <a:gridCol w="754062"/>
                <a:gridCol w="752475"/>
                <a:gridCol w="754063"/>
                <a:gridCol w="754062"/>
              </a:tblGrid>
              <a:tr h="482600">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输</a:t>
                      </a: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      </a:t>
                      </a: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入</a:t>
                      </a: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输</a:t>
                      </a: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      </a:t>
                      </a: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出</a:t>
                      </a: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r>
              <a:tr h="482600">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26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0</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X</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X</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0</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导通</a:t>
                      </a: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26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32941"/>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32941"/>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32941"/>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0</a:t>
                      </a:r>
                      <a:endPar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32941"/>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导通</a:t>
                      </a: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32941"/>
                      </a:srgbClr>
                    </a:solidFill>
                  </a:tcPr>
                </a:tc>
              </a:tr>
              <a:tr h="4826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alpha val="43137"/>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alpha val="43137"/>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alpha val="43137"/>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不变</a:t>
                      </a: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alpha val="43137"/>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不变</a:t>
                      </a: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alpha val="43137"/>
                      </a:srgbClr>
                    </a:solidFill>
                  </a:tcPr>
                </a:tc>
              </a:tr>
              <a:tr h="46831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alpha val="25882"/>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alpha val="25882"/>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alpha val="25882"/>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alpha val="25882"/>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截止</a:t>
                      </a: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alpha val="25882"/>
                      </a:srgbClr>
                    </a:solidFill>
                  </a:tcPr>
                </a:tc>
              </a:tr>
              <a:tr h="46831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截止</a:t>
                      </a: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r>
            </a:tbl>
          </a:graphicData>
        </a:graphic>
      </p:graphicFrame>
      <p:graphicFrame>
        <p:nvGraphicFramePr>
          <p:cNvPr id="39984" name="Object 61"/>
          <p:cNvGraphicFramePr>
            <a:graphicFrameLocks noChangeAspect="1"/>
          </p:cNvGraphicFramePr>
          <p:nvPr/>
        </p:nvGraphicFramePr>
        <p:xfrm>
          <a:off x="5629275" y="2386013"/>
          <a:ext cx="665163" cy="528637"/>
        </p:xfrm>
        <a:graphic>
          <a:graphicData uri="http://schemas.openxmlformats.org/presentationml/2006/ole">
            <mc:AlternateContent xmlns:mc="http://schemas.openxmlformats.org/markup-compatibility/2006">
              <mc:Choice xmlns:v="urn:schemas-microsoft-com:vml" Requires="v">
                <p:oleObj spid="_x0000_s25601" name="公式" r:id="rId2" imgW="11887200" imgH="9448800" progId="Equation.3">
                  <p:embed/>
                </p:oleObj>
              </mc:Choice>
              <mc:Fallback>
                <p:oleObj name="公式" r:id="rId2" imgW="11887200" imgH="9448800" progId="Equation.3">
                  <p:embed/>
                  <p:pic>
                    <p:nvPicPr>
                      <p:cNvPr id="0" name="Object 61"/>
                      <p:cNvPicPr>
                        <a:picLocks noChangeAspect="1"/>
                      </p:cNvPicPr>
                      <p:nvPr/>
                    </p:nvPicPr>
                    <p:blipFill>
                      <a:blip r:embed="rId3"/>
                      <a:stretch>
                        <a:fillRect/>
                      </a:stretch>
                    </p:blipFill>
                    <p:spPr>
                      <a:xfrm>
                        <a:off x="5629275" y="2386013"/>
                        <a:ext cx="665163" cy="528637"/>
                      </a:xfrm>
                      <a:prstGeom prst="rect">
                        <a:avLst/>
                      </a:prstGeom>
                      <a:noFill/>
                      <a:ln w="9525">
                        <a:noFill/>
                      </a:ln>
                    </p:spPr>
                  </p:pic>
                </p:oleObj>
              </mc:Fallback>
            </mc:AlternateContent>
          </a:graphicData>
        </a:graphic>
      </p:graphicFrame>
      <p:graphicFrame>
        <p:nvGraphicFramePr>
          <p:cNvPr id="39985" name="Object 62"/>
          <p:cNvGraphicFramePr>
            <a:graphicFrameLocks noChangeAspect="1"/>
          </p:cNvGraphicFramePr>
          <p:nvPr/>
        </p:nvGraphicFramePr>
        <p:xfrm>
          <a:off x="6435725" y="2400300"/>
          <a:ext cx="665163" cy="528638"/>
        </p:xfrm>
        <a:graphic>
          <a:graphicData uri="http://schemas.openxmlformats.org/presentationml/2006/ole">
            <mc:AlternateContent xmlns:mc="http://schemas.openxmlformats.org/markup-compatibility/2006">
              <mc:Choice xmlns:v="urn:schemas-microsoft-com:vml" Requires="v">
                <p:oleObj spid="_x0000_s25602" name="公式" r:id="rId4" imgW="11887200" imgH="9448800" progId="Equation.3">
                  <p:embed/>
                </p:oleObj>
              </mc:Choice>
              <mc:Fallback>
                <p:oleObj name="公式" r:id="rId4" imgW="11887200" imgH="9448800" progId="Equation.3">
                  <p:embed/>
                  <p:pic>
                    <p:nvPicPr>
                      <p:cNvPr id="0" name="Object 62"/>
                      <p:cNvPicPr>
                        <a:picLocks noChangeAspect="1"/>
                      </p:cNvPicPr>
                      <p:nvPr/>
                    </p:nvPicPr>
                    <p:blipFill>
                      <a:blip r:embed="rId5"/>
                      <a:stretch>
                        <a:fillRect/>
                      </a:stretch>
                    </p:blipFill>
                    <p:spPr>
                      <a:xfrm>
                        <a:off x="6435725" y="2400300"/>
                        <a:ext cx="665163" cy="528638"/>
                      </a:xfrm>
                      <a:prstGeom prst="rect">
                        <a:avLst/>
                      </a:prstGeom>
                      <a:noFill/>
                      <a:ln w="9525">
                        <a:noFill/>
                      </a:ln>
                    </p:spPr>
                  </p:pic>
                </p:oleObj>
              </mc:Fallback>
            </mc:AlternateContent>
          </a:graphicData>
        </a:graphic>
      </p:graphicFrame>
      <p:graphicFrame>
        <p:nvGraphicFramePr>
          <p:cNvPr id="39986" name="Object 63"/>
          <p:cNvGraphicFramePr>
            <a:graphicFrameLocks noChangeAspect="1"/>
          </p:cNvGraphicFramePr>
          <p:nvPr/>
        </p:nvGraphicFramePr>
        <p:xfrm>
          <a:off x="5657850" y="2901950"/>
          <a:ext cx="635000" cy="504825"/>
        </p:xfrm>
        <a:graphic>
          <a:graphicData uri="http://schemas.openxmlformats.org/presentationml/2006/ole">
            <mc:AlternateContent xmlns:mc="http://schemas.openxmlformats.org/markup-compatibility/2006">
              <mc:Choice xmlns:v="urn:schemas-microsoft-com:vml" Requires="v">
                <p:oleObj spid="_x0000_s25603" name="公式" r:id="rId6" imgW="11887200" imgH="9448800" progId="Equation.3">
                  <p:embed/>
                </p:oleObj>
              </mc:Choice>
              <mc:Fallback>
                <p:oleObj name="公式" r:id="rId6" imgW="11887200" imgH="9448800" progId="Equation.3">
                  <p:embed/>
                  <p:pic>
                    <p:nvPicPr>
                      <p:cNvPr id="0" name="Object 63"/>
                      <p:cNvPicPr>
                        <a:picLocks noChangeAspect="1"/>
                      </p:cNvPicPr>
                      <p:nvPr/>
                    </p:nvPicPr>
                    <p:blipFill>
                      <a:blip r:embed="rId7"/>
                      <a:stretch>
                        <a:fillRect/>
                      </a:stretch>
                    </p:blipFill>
                    <p:spPr>
                      <a:xfrm>
                        <a:off x="5657850" y="2901950"/>
                        <a:ext cx="635000" cy="504825"/>
                      </a:xfrm>
                      <a:prstGeom prst="rect">
                        <a:avLst/>
                      </a:prstGeom>
                      <a:noFill/>
                      <a:ln w="9525">
                        <a:noFill/>
                      </a:ln>
                    </p:spPr>
                  </p:pic>
                </p:oleObj>
              </mc:Fallback>
            </mc:AlternateContent>
          </a:graphicData>
        </a:graphic>
      </p:graphicFrame>
      <p:graphicFrame>
        <p:nvGraphicFramePr>
          <p:cNvPr id="39987" name="Object 64"/>
          <p:cNvGraphicFramePr>
            <a:graphicFrameLocks noChangeAspect="1"/>
          </p:cNvGraphicFramePr>
          <p:nvPr/>
        </p:nvGraphicFramePr>
        <p:xfrm>
          <a:off x="5643563" y="3348038"/>
          <a:ext cx="681037" cy="541337"/>
        </p:xfrm>
        <a:graphic>
          <a:graphicData uri="http://schemas.openxmlformats.org/presentationml/2006/ole">
            <mc:AlternateContent xmlns:mc="http://schemas.openxmlformats.org/markup-compatibility/2006">
              <mc:Choice xmlns:v="urn:schemas-microsoft-com:vml" Requires="v">
                <p:oleObj spid="_x0000_s25604" name="公式" r:id="rId8" imgW="11887200" imgH="9448800" progId="Equation.3">
                  <p:embed/>
                </p:oleObj>
              </mc:Choice>
              <mc:Fallback>
                <p:oleObj name="公式" r:id="rId8" imgW="11887200" imgH="9448800" progId="Equation.3">
                  <p:embed/>
                  <p:pic>
                    <p:nvPicPr>
                      <p:cNvPr id="0" name="Object 64"/>
                      <p:cNvPicPr>
                        <a:picLocks noChangeAspect="1"/>
                      </p:cNvPicPr>
                      <p:nvPr/>
                    </p:nvPicPr>
                    <p:blipFill>
                      <a:blip r:embed="rId9"/>
                      <a:stretch>
                        <a:fillRect/>
                      </a:stretch>
                    </p:blipFill>
                    <p:spPr>
                      <a:xfrm>
                        <a:off x="5643563" y="3348038"/>
                        <a:ext cx="681037" cy="541337"/>
                      </a:xfrm>
                      <a:prstGeom prst="rect">
                        <a:avLst/>
                      </a:prstGeom>
                      <a:noFill/>
                      <a:ln w="9525">
                        <a:noFill/>
                      </a:ln>
                    </p:spPr>
                  </p:pic>
                </p:oleObj>
              </mc:Fallback>
            </mc:AlternateContent>
          </a:graphicData>
        </a:graphic>
      </p:graphicFrame>
      <p:graphicFrame>
        <p:nvGraphicFramePr>
          <p:cNvPr id="39988" name="Object 65"/>
          <p:cNvGraphicFramePr>
            <a:graphicFrameLocks noChangeAspect="1"/>
          </p:cNvGraphicFramePr>
          <p:nvPr/>
        </p:nvGraphicFramePr>
        <p:xfrm>
          <a:off x="5657850" y="3841750"/>
          <a:ext cx="666750" cy="528638"/>
        </p:xfrm>
        <a:graphic>
          <a:graphicData uri="http://schemas.openxmlformats.org/presentationml/2006/ole">
            <mc:AlternateContent xmlns:mc="http://schemas.openxmlformats.org/markup-compatibility/2006">
              <mc:Choice xmlns:v="urn:schemas-microsoft-com:vml" Requires="v">
                <p:oleObj spid="_x0000_s25605" name="公式" r:id="rId10" imgW="11887200" imgH="9448800" progId="Equation.3">
                  <p:embed/>
                </p:oleObj>
              </mc:Choice>
              <mc:Fallback>
                <p:oleObj name="公式" r:id="rId10" imgW="11887200" imgH="9448800" progId="Equation.3">
                  <p:embed/>
                  <p:pic>
                    <p:nvPicPr>
                      <p:cNvPr id="0" name="Object 65"/>
                      <p:cNvPicPr>
                        <a:picLocks noChangeAspect="1"/>
                      </p:cNvPicPr>
                      <p:nvPr/>
                    </p:nvPicPr>
                    <p:blipFill>
                      <a:blip r:embed="rId11"/>
                      <a:stretch>
                        <a:fillRect/>
                      </a:stretch>
                    </p:blipFill>
                    <p:spPr>
                      <a:xfrm>
                        <a:off x="5657850" y="3841750"/>
                        <a:ext cx="666750" cy="528638"/>
                      </a:xfrm>
                      <a:prstGeom prst="rect">
                        <a:avLst/>
                      </a:prstGeom>
                      <a:noFill/>
                      <a:ln w="9525">
                        <a:noFill/>
                      </a:ln>
                    </p:spPr>
                  </p:pic>
                </p:oleObj>
              </mc:Fallback>
            </mc:AlternateContent>
          </a:graphicData>
        </a:graphic>
      </p:graphicFrame>
      <p:graphicFrame>
        <p:nvGraphicFramePr>
          <p:cNvPr id="39989" name="Object 66"/>
          <p:cNvGraphicFramePr>
            <a:graphicFrameLocks noChangeAspect="1"/>
          </p:cNvGraphicFramePr>
          <p:nvPr/>
        </p:nvGraphicFramePr>
        <p:xfrm>
          <a:off x="6435725" y="2894013"/>
          <a:ext cx="665163" cy="528637"/>
        </p:xfrm>
        <a:graphic>
          <a:graphicData uri="http://schemas.openxmlformats.org/presentationml/2006/ole">
            <mc:AlternateContent xmlns:mc="http://schemas.openxmlformats.org/markup-compatibility/2006">
              <mc:Choice xmlns:v="urn:schemas-microsoft-com:vml" Requires="v">
                <p:oleObj spid="_x0000_s25606" name="公式" r:id="rId12" imgW="11887200" imgH="9448800" progId="Equation.3">
                  <p:embed/>
                </p:oleObj>
              </mc:Choice>
              <mc:Fallback>
                <p:oleObj name="公式" r:id="rId12" imgW="11887200" imgH="9448800" progId="Equation.3">
                  <p:embed/>
                  <p:pic>
                    <p:nvPicPr>
                      <p:cNvPr id="0" name="Object 66"/>
                      <p:cNvPicPr>
                        <a:picLocks noChangeAspect="1"/>
                      </p:cNvPicPr>
                      <p:nvPr/>
                    </p:nvPicPr>
                    <p:blipFill>
                      <a:blip r:embed="rId13"/>
                      <a:stretch>
                        <a:fillRect/>
                      </a:stretch>
                    </p:blipFill>
                    <p:spPr>
                      <a:xfrm>
                        <a:off x="6435725" y="2894013"/>
                        <a:ext cx="665163" cy="528637"/>
                      </a:xfrm>
                      <a:prstGeom prst="rect">
                        <a:avLst/>
                      </a:prstGeom>
                      <a:noFill/>
                      <a:ln w="9525">
                        <a:noFill/>
                      </a:ln>
                    </p:spPr>
                  </p:pic>
                </p:oleObj>
              </mc:Fallback>
            </mc:AlternateContent>
          </a:graphicData>
        </a:graphic>
      </p:graphicFrame>
      <p:graphicFrame>
        <p:nvGraphicFramePr>
          <p:cNvPr id="39990" name="Object 67"/>
          <p:cNvGraphicFramePr>
            <a:graphicFrameLocks noChangeAspect="1"/>
          </p:cNvGraphicFramePr>
          <p:nvPr/>
        </p:nvGraphicFramePr>
        <p:xfrm>
          <a:off x="6459538" y="3370263"/>
          <a:ext cx="647700" cy="528637"/>
        </p:xfrm>
        <a:graphic>
          <a:graphicData uri="http://schemas.openxmlformats.org/presentationml/2006/ole">
            <mc:AlternateContent xmlns:mc="http://schemas.openxmlformats.org/markup-compatibility/2006">
              <mc:Choice xmlns:v="urn:schemas-microsoft-com:vml" Requires="v">
                <p:oleObj spid="_x0000_s25607" name="公式" r:id="rId14" imgW="11582400" imgH="9448800" progId="Equation.3">
                  <p:embed/>
                </p:oleObj>
              </mc:Choice>
              <mc:Fallback>
                <p:oleObj name="公式" r:id="rId14" imgW="11582400" imgH="9448800" progId="Equation.3">
                  <p:embed/>
                  <p:pic>
                    <p:nvPicPr>
                      <p:cNvPr id="0" name="Object 67"/>
                      <p:cNvPicPr>
                        <a:picLocks noChangeAspect="1"/>
                      </p:cNvPicPr>
                      <p:nvPr/>
                    </p:nvPicPr>
                    <p:blipFill>
                      <a:blip r:embed="rId15"/>
                      <a:stretch>
                        <a:fillRect/>
                      </a:stretch>
                    </p:blipFill>
                    <p:spPr>
                      <a:xfrm>
                        <a:off x="6459538" y="3370263"/>
                        <a:ext cx="647700" cy="528637"/>
                      </a:xfrm>
                      <a:prstGeom prst="rect">
                        <a:avLst/>
                      </a:prstGeom>
                      <a:noFill/>
                      <a:ln w="9525">
                        <a:noFill/>
                      </a:ln>
                    </p:spPr>
                  </p:pic>
                </p:oleObj>
              </mc:Fallback>
            </mc:AlternateContent>
          </a:graphicData>
        </a:graphic>
      </p:graphicFrame>
      <p:graphicFrame>
        <p:nvGraphicFramePr>
          <p:cNvPr id="39991" name="Object 68"/>
          <p:cNvGraphicFramePr>
            <a:graphicFrameLocks noChangeAspect="1"/>
          </p:cNvGraphicFramePr>
          <p:nvPr/>
        </p:nvGraphicFramePr>
        <p:xfrm>
          <a:off x="6457950" y="3841750"/>
          <a:ext cx="649288" cy="528638"/>
        </p:xfrm>
        <a:graphic>
          <a:graphicData uri="http://schemas.openxmlformats.org/presentationml/2006/ole">
            <mc:AlternateContent xmlns:mc="http://schemas.openxmlformats.org/markup-compatibility/2006">
              <mc:Choice xmlns:v="urn:schemas-microsoft-com:vml" Requires="v">
                <p:oleObj spid="_x0000_s25608" name="公式" r:id="rId16" imgW="11582400" imgH="9448800" progId="Equation.3">
                  <p:embed/>
                </p:oleObj>
              </mc:Choice>
              <mc:Fallback>
                <p:oleObj name="公式" r:id="rId16" imgW="11582400" imgH="9448800" progId="Equation.3">
                  <p:embed/>
                  <p:pic>
                    <p:nvPicPr>
                      <p:cNvPr id="0" name="Object 68"/>
                      <p:cNvPicPr>
                        <a:picLocks noChangeAspect="1"/>
                      </p:cNvPicPr>
                      <p:nvPr/>
                    </p:nvPicPr>
                    <p:blipFill>
                      <a:blip r:embed="rId17"/>
                      <a:stretch>
                        <a:fillRect/>
                      </a:stretch>
                    </p:blipFill>
                    <p:spPr>
                      <a:xfrm>
                        <a:off x="6457950" y="3841750"/>
                        <a:ext cx="649288" cy="528638"/>
                      </a:xfrm>
                      <a:prstGeom prst="rect">
                        <a:avLst/>
                      </a:prstGeom>
                      <a:noFill/>
                      <a:ln w="9525">
                        <a:noFill/>
                      </a:ln>
                    </p:spPr>
                  </p:pic>
                </p:oleObj>
              </mc:Fallback>
            </mc:AlternateContent>
          </a:graphicData>
        </a:graphic>
      </p:graphicFrame>
      <p:graphicFrame>
        <p:nvGraphicFramePr>
          <p:cNvPr id="39992" name="Object 69"/>
          <p:cNvGraphicFramePr>
            <a:graphicFrameLocks noChangeAspect="1"/>
          </p:cNvGraphicFramePr>
          <p:nvPr/>
        </p:nvGraphicFramePr>
        <p:xfrm>
          <a:off x="4932363" y="1522413"/>
          <a:ext cx="444500" cy="419100"/>
        </p:xfrm>
        <a:graphic>
          <a:graphicData uri="http://schemas.openxmlformats.org/presentationml/2006/ole">
            <mc:AlternateContent xmlns:mc="http://schemas.openxmlformats.org/markup-compatibility/2006">
              <mc:Choice xmlns:v="urn:schemas-microsoft-com:vml" Requires="v">
                <p:oleObj spid="_x0000_s25609" name="公式" r:id="rId18" imgW="5486400" imgH="5181600" progId="Equation.3">
                  <p:embed/>
                </p:oleObj>
              </mc:Choice>
              <mc:Fallback>
                <p:oleObj name="公式" r:id="rId18" imgW="5486400" imgH="5181600" progId="Equation.3">
                  <p:embed/>
                  <p:pic>
                    <p:nvPicPr>
                      <p:cNvPr id="0" name="Object 69"/>
                      <p:cNvPicPr>
                        <a:picLocks noChangeAspect="1"/>
                      </p:cNvPicPr>
                      <p:nvPr/>
                    </p:nvPicPr>
                    <p:blipFill>
                      <a:blip r:embed="rId19"/>
                      <a:stretch>
                        <a:fillRect/>
                      </a:stretch>
                    </p:blipFill>
                    <p:spPr>
                      <a:xfrm>
                        <a:off x="4932363" y="1522413"/>
                        <a:ext cx="444500" cy="419100"/>
                      </a:xfrm>
                      <a:prstGeom prst="rect">
                        <a:avLst/>
                      </a:prstGeom>
                      <a:noFill/>
                      <a:ln w="9525">
                        <a:noFill/>
                      </a:ln>
                    </p:spPr>
                  </p:pic>
                </p:oleObj>
              </mc:Fallback>
            </mc:AlternateContent>
          </a:graphicData>
        </a:graphic>
      </p:graphicFrame>
      <p:graphicFrame>
        <p:nvGraphicFramePr>
          <p:cNvPr id="39993" name="Object 70"/>
          <p:cNvGraphicFramePr>
            <a:graphicFrameLocks noChangeAspect="1"/>
          </p:cNvGraphicFramePr>
          <p:nvPr/>
        </p:nvGraphicFramePr>
        <p:xfrm>
          <a:off x="5788025" y="1516063"/>
          <a:ext cx="395288" cy="395287"/>
        </p:xfrm>
        <a:graphic>
          <a:graphicData uri="http://schemas.openxmlformats.org/presentationml/2006/ole">
            <mc:AlternateContent xmlns:mc="http://schemas.openxmlformats.org/markup-compatibility/2006">
              <mc:Choice xmlns:v="urn:schemas-microsoft-com:vml" Requires="v">
                <p:oleObj spid="_x0000_s25610" name="公式" r:id="rId20" imgW="5181600" imgH="5181600" progId="Equation.3">
                  <p:embed/>
                </p:oleObj>
              </mc:Choice>
              <mc:Fallback>
                <p:oleObj name="公式" r:id="rId20" imgW="5181600" imgH="5181600" progId="Equation.3">
                  <p:embed/>
                  <p:pic>
                    <p:nvPicPr>
                      <p:cNvPr id="0" name="Object 70"/>
                      <p:cNvPicPr>
                        <a:picLocks noChangeAspect="1"/>
                      </p:cNvPicPr>
                      <p:nvPr/>
                    </p:nvPicPr>
                    <p:blipFill>
                      <a:blip r:embed="rId21"/>
                      <a:stretch>
                        <a:fillRect/>
                      </a:stretch>
                    </p:blipFill>
                    <p:spPr>
                      <a:xfrm>
                        <a:off x="5788025" y="1516063"/>
                        <a:ext cx="395288" cy="395287"/>
                      </a:xfrm>
                      <a:prstGeom prst="rect">
                        <a:avLst/>
                      </a:prstGeom>
                      <a:noFill/>
                      <a:ln w="9525">
                        <a:noFill/>
                      </a:ln>
                    </p:spPr>
                  </p:pic>
                </p:oleObj>
              </mc:Fallback>
            </mc:AlternateContent>
          </a:graphicData>
        </a:graphic>
      </p:graphicFrame>
      <p:graphicFrame>
        <p:nvGraphicFramePr>
          <p:cNvPr id="39994" name="Object 71"/>
          <p:cNvGraphicFramePr>
            <a:graphicFrameLocks noChangeAspect="1"/>
          </p:cNvGraphicFramePr>
          <p:nvPr/>
        </p:nvGraphicFramePr>
        <p:xfrm>
          <a:off x="6535738" y="1522413"/>
          <a:ext cx="415925" cy="395287"/>
        </p:xfrm>
        <a:graphic>
          <a:graphicData uri="http://schemas.openxmlformats.org/presentationml/2006/ole">
            <mc:AlternateContent xmlns:mc="http://schemas.openxmlformats.org/markup-compatibility/2006">
              <mc:Choice xmlns:v="urn:schemas-microsoft-com:vml" Requires="v">
                <p:oleObj spid="_x0000_s25611" name="公式" r:id="rId22" imgW="5486400" imgH="5181600" progId="Equation.3">
                  <p:embed/>
                </p:oleObj>
              </mc:Choice>
              <mc:Fallback>
                <p:oleObj name="公式" r:id="rId22" imgW="5486400" imgH="5181600" progId="Equation.3">
                  <p:embed/>
                  <p:pic>
                    <p:nvPicPr>
                      <p:cNvPr id="0" name="Object 71"/>
                      <p:cNvPicPr>
                        <a:picLocks noChangeAspect="1"/>
                      </p:cNvPicPr>
                      <p:nvPr/>
                    </p:nvPicPr>
                    <p:blipFill>
                      <a:blip r:embed="rId23"/>
                      <a:stretch>
                        <a:fillRect/>
                      </a:stretch>
                    </p:blipFill>
                    <p:spPr>
                      <a:xfrm>
                        <a:off x="6535738" y="1522413"/>
                        <a:ext cx="415925" cy="395287"/>
                      </a:xfrm>
                      <a:prstGeom prst="rect">
                        <a:avLst/>
                      </a:prstGeom>
                      <a:noFill/>
                      <a:ln w="9525">
                        <a:noFill/>
                      </a:ln>
                    </p:spPr>
                  </p:pic>
                </p:oleObj>
              </mc:Fallback>
            </mc:AlternateContent>
          </a:graphicData>
        </a:graphic>
      </p:graphicFrame>
      <p:graphicFrame>
        <p:nvGraphicFramePr>
          <p:cNvPr id="39995" name="Object 72"/>
          <p:cNvGraphicFramePr>
            <a:graphicFrameLocks noChangeAspect="1"/>
          </p:cNvGraphicFramePr>
          <p:nvPr/>
        </p:nvGraphicFramePr>
        <p:xfrm>
          <a:off x="7245350" y="1511300"/>
          <a:ext cx="369888" cy="419100"/>
        </p:xfrm>
        <a:graphic>
          <a:graphicData uri="http://schemas.openxmlformats.org/presentationml/2006/ole">
            <mc:AlternateContent xmlns:mc="http://schemas.openxmlformats.org/markup-compatibility/2006">
              <mc:Choice xmlns:v="urn:schemas-microsoft-com:vml" Requires="v">
                <p:oleObj spid="_x0000_s25612" name="公式" r:id="rId24" imgW="4876800" imgH="5486400" progId="Equation.3">
                  <p:embed/>
                </p:oleObj>
              </mc:Choice>
              <mc:Fallback>
                <p:oleObj name="公式" r:id="rId24" imgW="4876800" imgH="5486400" progId="Equation.3">
                  <p:embed/>
                  <p:pic>
                    <p:nvPicPr>
                      <p:cNvPr id="0" name="Object 72"/>
                      <p:cNvPicPr>
                        <a:picLocks noChangeAspect="1"/>
                      </p:cNvPicPr>
                      <p:nvPr/>
                    </p:nvPicPr>
                    <p:blipFill>
                      <a:blip r:embed="rId25"/>
                      <a:stretch>
                        <a:fillRect/>
                      </a:stretch>
                    </p:blipFill>
                    <p:spPr>
                      <a:xfrm>
                        <a:off x="7245350" y="1511300"/>
                        <a:ext cx="369888" cy="419100"/>
                      </a:xfrm>
                      <a:prstGeom prst="rect">
                        <a:avLst/>
                      </a:prstGeom>
                      <a:noFill/>
                      <a:ln w="9525">
                        <a:noFill/>
                      </a:ln>
                    </p:spPr>
                  </p:pic>
                </p:oleObj>
              </mc:Fallback>
            </mc:AlternateContent>
          </a:graphicData>
        </a:graphic>
      </p:graphicFrame>
      <p:graphicFrame>
        <p:nvGraphicFramePr>
          <p:cNvPr id="39996" name="Object 73"/>
          <p:cNvGraphicFramePr>
            <a:graphicFrameLocks noChangeAspect="1"/>
          </p:cNvGraphicFramePr>
          <p:nvPr/>
        </p:nvGraphicFramePr>
        <p:xfrm>
          <a:off x="8029575" y="1547813"/>
          <a:ext cx="369888" cy="395287"/>
        </p:xfrm>
        <a:graphic>
          <a:graphicData uri="http://schemas.openxmlformats.org/presentationml/2006/ole">
            <mc:AlternateContent xmlns:mc="http://schemas.openxmlformats.org/markup-compatibility/2006">
              <mc:Choice xmlns:v="urn:schemas-microsoft-com:vml" Requires="v">
                <p:oleObj spid="_x0000_s25613" name="公式" r:id="rId26" imgW="4876800" imgH="5181600" progId="Equation.3">
                  <p:embed/>
                </p:oleObj>
              </mc:Choice>
              <mc:Fallback>
                <p:oleObj name="公式" r:id="rId26" imgW="4876800" imgH="5181600" progId="Equation.3">
                  <p:embed/>
                  <p:pic>
                    <p:nvPicPr>
                      <p:cNvPr id="0" name="Object 73"/>
                      <p:cNvPicPr>
                        <a:picLocks noChangeAspect="1"/>
                      </p:cNvPicPr>
                      <p:nvPr/>
                    </p:nvPicPr>
                    <p:blipFill>
                      <a:blip r:embed="rId27"/>
                      <a:stretch>
                        <a:fillRect/>
                      </a:stretch>
                    </p:blipFill>
                    <p:spPr>
                      <a:xfrm>
                        <a:off x="8029575" y="1547813"/>
                        <a:ext cx="369888" cy="395287"/>
                      </a:xfrm>
                      <a:prstGeom prst="rect">
                        <a:avLst/>
                      </a:prstGeom>
                      <a:noFill/>
                      <a:ln w="9525">
                        <a:noFill/>
                      </a:ln>
                    </p:spPr>
                  </p:pic>
                </p:oleObj>
              </mc:Fallback>
            </mc:AlternateContent>
          </a:graphicData>
        </a:graphic>
      </p:graphicFrame>
      <p:graphicFrame>
        <p:nvGraphicFramePr>
          <p:cNvPr id="528458" name="Object 74"/>
          <p:cNvGraphicFramePr>
            <a:graphicFrameLocks noChangeAspect="1"/>
          </p:cNvGraphicFramePr>
          <p:nvPr/>
        </p:nvGraphicFramePr>
        <p:xfrm>
          <a:off x="2911475" y="4941888"/>
          <a:ext cx="5622925" cy="1036637"/>
        </p:xfrm>
        <a:graphic>
          <a:graphicData uri="http://schemas.openxmlformats.org/presentationml/2006/ole">
            <mc:AlternateContent xmlns:mc="http://schemas.openxmlformats.org/markup-compatibility/2006">
              <mc:Choice xmlns:v="urn:schemas-microsoft-com:vml" Requires="v">
                <p:oleObj spid="_x0000_s25614" name="公式" r:id="rId28" imgW="62788800" imgH="11582400" progId="Equation.3">
                  <p:embed/>
                </p:oleObj>
              </mc:Choice>
              <mc:Fallback>
                <p:oleObj name="公式" r:id="rId28" imgW="62788800" imgH="11582400" progId="Equation.3">
                  <p:embed/>
                  <p:pic>
                    <p:nvPicPr>
                      <p:cNvPr id="0" name="Object 74"/>
                      <p:cNvPicPr>
                        <a:picLocks noChangeAspect="1"/>
                      </p:cNvPicPr>
                      <p:nvPr/>
                    </p:nvPicPr>
                    <p:blipFill>
                      <a:blip r:embed="rId29"/>
                      <a:stretch>
                        <a:fillRect/>
                      </a:stretch>
                    </p:blipFill>
                    <p:spPr>
                      <a:xfrm>
                        <a:off x="2911475" y="4941888"/>
                        <a:ext cx="5622925" cy="1036637"/>
                      </a:xfrm>
                      <a:prstGeom prst="rect">
                        <a:avLst/>
                      </a:prstGeom>
                      <a:noFill/>
                      <a:ln w="9525">
                        <a:noFill/>
                      </a:ln>
                    </p:spPr>
                  </p:pic>
                </p:oleObj>
              </mc:Fallback>
            </mc:AlternateContent>
          </a:graphicData>
        </a:graphic>
      </p:graphicFrame>
      <p:pic>
        <p:nvPicPr>
          <p:cNvPr id="39998" name="Picture 62"/>
          <p:cNvPicPr>
            <a:picLocks noChangeAspect="1" noChangeArrowheads="1"/>
          </p:cNvPicPr>
          <p:nvPr/>
        </p:nvPicPr>
        <p:blipFill>
          <a:blip r:embed="rId30"/>
          <a:srcRect/>
          <a:stretch>
            <a:fillRect/>
          </a:stretch>
        </p:blipFill>
        <p:spPr bwMode="auto">
          <a:xfrm>
            <a:off x="467544" y="1268760"/>
            <a:ext cx="4036695" cy="311419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8458"/>
                                        </p:tgtEl>
                                        <p:attrNameLst>
                                          <p:attrName>style.visibility</p:attrName>
                                        </p:attrNameLst>
                                      </p:cBhvr>
                                      <p:to>
                                        <p:strVal val="visible"/>
                                      </p:to>
                                    </p:set>
                                    <p:animEffect transition="in" filter="dissolve">
                                      <p:cBhvr>
                                        <p:cTn id="7" dur="500"/>
                                        <p:tgtEl>
                                          <p:spTgt spid="5284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28386"/>
                                        </p:tgtEl>
                                        <p:attrNameLst>
                                          <p:attrName>style.visibility</p:attrName>
                                        </p:attrNameLst>
                                      </p:cBhvr>
                                      <p:to>
                                        <p:strVal val="visible"/>
                                      </p:to>
                                    </p:set>
                                    <p:animEffect transition="in" filter="dissolve">
                                      <p:cBhvr>
                                        <p:cTn id="12" dur="500"/>
                                        <p:tgtEl>
                                          <p:spTgt spid="528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idx="1"/>
          </p:nvPr>
        </p:nvSpPr>
        <p:spPr>
          <a:xfrm>
            <a:off x="250825" y="178435"/>
            <a:ext cx="8137525" cy="425450"/>
          </a:xfrm>
        </p:spPr>
        <p:txBody>
          <a:bodyPr/>
          <a:lstStyle/>
          <a:p>
            <a:pPr>
              <a:buFontTx/>
              <a:buNone/>
            </a:pPr>
            <a:r>
              <a:rPr lang="en-US" altLang="zh-CN" dirty="0" smtClean="0">
                <a:effectLst>
                  <a:outerShdw blurRad="38100" dist="38100" dir="2700000" algn="tl">
                    <a:srgbClr val="C0C0C0"/>
                  </a:outerShdw>
                </a:effectLst>
              </a:rPr>
              <a:t>7.5.3 </a:t>
            </a:r>
            <a:r>
              <a:rPr lang="zh-CN" altLang="en-US" dirty="0" smtClean="0">
                <a:effectLst>
                  <a:outerShdw blurRad="38100" dist="38100" dir="2700000" algn="tl">
                    <a:srgbClr val="C0C0C0"/>
                  </a:outerShdw>
                </a:effectLst>
              </a:rPr>
              <a:t>用</a:t>
            </a:r>
            <a:r>
              <a:rPr lang="en-US" altLang="zh-CN" dirty="0" smtClean="0">
                <a:effectLst>
                  <a:outerShdw blurRad="38100" dist="38100" dir="2700000" algn="tl">
                    <a:srgbClr val="C0C0C0"/>
                  </a:outerShdw>
                </a:effectLst>
              </a:rPr>
              <a:t>555</a:t>
            </a:r>
            <a:r>
              <a:rPr lang="zh-CN" altLang="en-US" dirty="0" smtClean="0">
                <a:effectLst>
                  <a:outerShdw blurRad="38100" dist="38100" dir="2700000" algn="tl">
                    <a:srgbClr val="C0C0C0"/>
                  </a:outerShdw>
                </a:effectLst>
              </a:rPr>
              <a:t>定时器接成单稳态触发电路</a:t>
            </a:r>
            <a:endParaRPr lang="en-US" altLang="zh-CN" dirty="0" smtClean="0">
              <a:effectLst>
                <a:outerShdw blurRad="38100" dist="38100" dir="2700000" algn="tl">
                  <a:srgbClr val="C0C0C0"/>
                </a:outerShdw>
              </a:effectLst>
            </a:endParaRPr>
          </a:p>
          <a:p>
            <a:pPr>
              <a:buFontTx/>
              <a:buNone/>
            </a:pPr>
            <a:endParaRPr lang="zh-CN" altLang="en-US" dirty="0" smtClean="0">
              <a:effectLst>
                <a:outerShdw blurRad="38100" dist="38100" dir="2700000" algn="tl">
                  <a:srgbClr val="C0C0C0"/>
                </a:outerShdw>
              </a:effectLst>
            </a:endParaRPr>
          </a:p>
        </p:txBody>
      </p:sp>
      <p:graphicFrame>
        <p:nvGraphicFramePr>
          <p:cNvPr id="560132" name="Group 4"/>
          <p:cNvGraphicFramePr>
            <a:graphicFrameLocks noGrp="1"/>
          </p:cNvGraphicFramePr>
          <p:nvPr/>
        </p:nvGraphicFramePr>
        <p:xfrm>
          <a:off x="5148263" y="1700213"/>
          <a:ext cx="3768725" cy="3349626"/>
        </p:xfrm>
        <a:graphic>
          <a:graphicData uri="http://schemas.openxmlformats.org/drawingml/2006/table">
            <a:tbl>
              <a:tblPr/>
              <a:tblGrid>
                <a:gridCol w="754062"/>
                <a:gridCol w="754063"/>
                <a:gridCol w="752475"/>
                <a:gridCol w="754062"/>
                <a:gridCol w="754063"/>
              </a:tblGrid>
              <a:tr h="482600">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输</a:t>
                      </a: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      </a:t>
                      </a: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入</a:t>
                      </a: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输</a:t>
                      </a: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      </a:t>
                      </a: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出</a:t>
                      </a: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r>
              <a:tr h="482600">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26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0</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X</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X</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0</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导通</a:t>
                      </a: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26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0</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导通</a:t>
                      </a: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26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不变</a:t>
                      </a: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不变</a:t>
                      </a: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831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截止</a:t>
                      </a: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831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截止</a:t>
                      </a: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r>
            </a:tbl>
          </a:graphicData>
        </a:graphic>
      </p:graphicFrame>
      <p:graphicFrame>
        <p:nvGraphicFramePr>
          <p:cNvPr id="42031" name="Object 61"/>
          <p:cNvGraphicFramePr>
            <a:graphicFrameLocks noChangeAspect="1"/>
          </p:cNvGraphicFramePr>
          <p:nvPr/>
        </p:nvGraphicFramePr>
        <p:xfrm>
          <a:off x="5942013" y="3105150"/>
          <a:ext cx="665162" cy="528638"/>
        </p:xfrm>
        <a:graphic>
          <a:graphicData uri="http://schemas.openxmlformats.org/presentationml/2006/ole">
            <mc:AlternateContent xmlns:mc="http://schemas.openxmlformats.org/markup-compatibility/2006">
              <mc:Choice xmlns:v="urn:schemas-microsoft-com:vml" Requires="v">
                <p:oleObj spid="_x0000_s27649" name="公式" r:id="rId1" imgW="11887200" imgH="9448800" progId="Equation.3">
                  <p:embed/>
                </p:oleObj>
              </mc:Choice>
              <mc:Fallback>
                <p:oleObj name="公式" r:id="rId1" imgW="11887200" imgH="9448800" progId="Equation.3">
                  <p:embed/>
                  <p:pic>
                    <p:nvPicPr>
                      <p:cNvPr id="0" name="Object 61"/>
                      <p:cNvPicPr>
                        <a:picLocks noChangeAspect="1"/>
                      </p:cNvPicPr>
                      <p:nvPr/>
                    </p:nvPicPr>
                    <p:blipFill>
                      <a:blip r:embed="rId2"/>
                      <a:stretch>
                        <a:fillRect/>
                      </a:stretch>
                    </p:blipFill>
                    <p:spPr>
                      <a:xfrm>
                        <a:off x="5942013" y="3105150"/>
                        <a:ext cx="665162" cy="528638"/>
                      </a:xfrm>
                      <a:prstGeom prst="rect">
                        <a:avLst/>
                      </a:prstGeom>
                      <a:noFill/>
                      <a:ln w="9525">
                        <a:noFill/>
                      </a:ln>
                    </p:spPr>
                  </p:pic>
                </p:oleObj>
              </mc:Fallback>
            </mc:AlternateContent>
          </a:graphicData>
        </a:graphic>
      </p:graphicFrame>
      <p:graphicFrame>
        <p:nvGraphicFramePr>
          <p:cNvPr id="42032" name="Object 62"/>
          <p:cNvGraphicFramePr>
            <a:graphicFrameLocks noChangeAspect="1"/>
          </p:cNvGraphicFramePr>
          <p:nvPr/>
        </p:nvGraphicFramePr>
        <p:xfrm>
          <a:off x="6748463" y="3119438"/>
          <a:ext cx="663575" cy="528637"/>
        </p:xfrm>
        <a:graphic>
          <a:graphicData uri="http://schemas.openxmlformats.org/presentationml/2006/ole">
            <mc:AlternateContent xmlns:mc="http://schemas.openxmlformats.org/markup-compatibility/2006">
              <mc:Choice xmlns:v="urn:schemas-microsoft-com:vml" Requires="v">
                <p:oleObj spid="_x0000_s27650" name="公式" r:id="rId3" imgW="11887200" imgH="9448800" progId="Equation.3">
                  <p:embed/>
                </p:oleObj>
              </mc:Choice>
              <mc:Fallback>
                <p:oleObj name="公式" r:id="rId3" imgW="11887200" imgH="9448800" progId="Equation.3">
                  <p:embed/>
                  <p:pic>
                    <p:nvPicPr>
                      <p:cNvPr id="0" name="Object 62"/>
                      <p:cNvPicPr>
                        <a:picLocks noChangeAspect="1"/>
                      </p:cNvPicPr>
                      <p:nvPr/>
                    </p:nvPicPr>
                    <p:blipFill>
                      <a:blip r:embed="rId4"/>
                      <a:stretch>
                        <a:fillRect/>
                      </a:stretch>
                    </p:blipFill>
                    <p:spPr>
                      <a:xfrm>
                        <a:off x="6748463" y="3119438"/>
                        <a:ext cx="663575" cy="528637"/>
                      </a:xfrm>
                      <a:prstGeom prst="rect">
                        <a:avLst/>
                      </a:prstGeom>
                      <a:noFill/>
                      <a:ln w="9525">
                        <a:noFill/>
                      </a:ln>
                    </p:spPr>
                  </p:pic>
                </p:oleObj>
              </mc:Fallback>
            </mc:AlternateContent>
          </a:graphicData>
        </a:graphic>
      </p:graphicFrame>
      <p:graphicFrame>
        <p:nvGraphicFramePr>
          <p:cNvPr id="42033" name="Object 63"/>
          <p:cNvGraphicFramePr>
            <a:graphicFrameLocks noChangeAspect="1"/>
          </p:cNvGraphicFramePr>
          <p:nvPr/>
        </p:nvGraphicFramePr>
        <p:xfrm>
          <a:off x="5969000" y="3621088"/>
          <a:ext cx="636588" cy="504825"/>
        </p:xfrm>
        <a:graphic>
          <a:graphicData uri="http://schemas.openxmlformats.org/presentationml/2006/ole">
            <mc:AlternateContent xmlns:mc="http://schemas.openxmlformats.org/markup-compatibility/2006">
              <mc:Choice xmlns:v="urn:schemas-microsoft-com:vml" Requires="v">
                <p:oleObj spid="_x0000_s27651" name="公式" r:id="rId5" imgW="11887200" imgH="9448800" progId="Equation.3">
                  <p:embed/>
                </p:oleObj>
              </mc:Choice>
              <mc:Fallback>
                <p:oleObj name="公式" r:id="rId5" imgW="11887200" imgH="9448800" progId="Equation.3">
                  <p:embed/>
                  <p:pic>
                    <p:nvPicPr>
                      <p:cNvPr id="0" name="Object 63"/>
                      <p:cNvPicPr>
                        <a:picLocks noChangeAspect="1"/>
                      </p:cNvPicPr>
                      <p:nvPr/>
                    </p:nvPicPr>
                    <p:blipFill>
                      <a:blip r:embed="rId6"/>
                      <a:stretch>
                        <a:fillRect/>
                      </a:stretch>
                    </p:blipFill>
                    <p:spPr>
                      <a:xfrm>
                        <a:off x="5969000" y="3621088"/>
                        <a:ext cx="636588" cy="504825"/>
                      </a:xfrm>
                      <a:prstGeom prst="rect">
                        <a:avLst/>
                      </a:prstGeom>
                      <a:noFill/>
                      <a:ln w="9525">
                        <a:noFill/>
                      </a:ln>
                    </p:spPr>
                  </p:pic>
                </p:oleObj>
              </mc:Fallback>
            </mc:AlternateContent>
          </a:graphicData>
        </a:graphic>
      </p:graphicFrame>
      <p:graphicFrame>
        <p:nvGraphicFramePr>
          <p:cNvPr id="42034" name="Object 64"/>
          <p:cNvGraphicFramePr>
            <a:graphicFrameLocks noChangeAspect="1"/>
          </p:cNvGraphicFramePr>
          <p:nvPr/>
        </p:nvGraphicFramePr>
        <p:xfrm>
          <a:off x="5954713" y="4067175"/>
          <a:ext cx="681037" cy="541338"/>
        </p:xfrm>
        <a:graphic>
          <a:graphicData uri="http://schemas.openxmlformats.org/presentationml/2006/ole">
            <mc:AlternateContent xmlns:mc="http://schemas.openxmlformats.org/markup-compatibility/2006">
              <mc:Choice xmlns:v="urn:schemas-microsoft-com:vml" Requires="v">
                <p:oleObj spid="_x0000_s27652" name="公式" r:id="rId7" imgW="11887200" imgH="9448800" progId="Equation.3">
                  <p:embed/>
                </p:oleObj>
              </mc:Choice>
              <mc:Fallback>
                <p:oleObj name="公式" r:id="rId7" imgW="11887200" imgH="9448800" progId="Equation.3">
                  <p:embed/>
                  <p:pic>
                    <p:nvPicPr>
                      <p:cNvPr id="0" name="Object 64"/>
                      <p:cNvPicPr>
                        <a:picLocks noChangeAspect="1"/>
                      </p:cNvPicPr>
                      <p:nvPr/>
                    </p:nvPicPr>
                    <p:blipFill>
                      <a:blip r:embed="rId8"/>
                      <a:stretch>
                        <a:fillRect/>
                      </a:stretch>
                    </p:blipFill>
                    <p:spPr>
                      <a:xfrm>
                        <a:off x="5954713" y="4067175"/>
                        <a:ext cx="681037" cy="541338"/>
                      </a:xfrm>
                      <a:prstGeom prst="rect">
                        <a:avLst/>
                      </a:prstGeom>
                      <a:noFill/>
                      <a:ln w="9525">
                        <a:noFill/>
                      </a:ln>
                    </p:spPr>
                  </p:pic>
                </p:oleObj>
              </mc:Fallback>
            </mc:AlternateContent>
          </a:graphicData>
        </a:graphic>
      </p:graphicFrame>
      <p:graphicFrame>
        <p:nvGraphicFramePr>
          <p:cNvPr id="42035" name="Object 65"/>
          <p:cNvGraphicFramePr>
            <a:graphicFrameLocks noChangeAspect="1"/>
          </p:cNvGraphicFramePr>
          <p:nvPr/>
        </p:nvGraphicFramePr>
        <p:xfrm>
          <a:off x="5969000" y="4560888"/>
          <a:ext cx="668338" cy="528637"/>
        </p:xfrm>
        <a:graphic>
          <a:graphicData uri="http://schemas.openxmlformats.org/presentationml/2006/ole">
            <mc:AlternateContent xmlns:mc="http://schemas.openxmlformats.org/markup-compatibility/2006">
              <mc:Choice xmlns:v="urn:schemas-microsoft-com:vml" Requires="v">
                <p:oleObj spid="_x0000_s27653" name="公式" r:id="rId9" imgW="11887200" imgH="9448800" progId="Equation.3">
                  <p:embed/>
                </p:oleObj>
              </mc:Choice>
              <mc:Fallback>
                <p:oleObj name="公式" r:id="rId9" imgW="11887200" imgH="9448800" progId="Equation.3">
                  <p:embed/>
                  <p:pic>
                    <p:nvPicPr>
                      <p:cNvPr id="0" name="Object 65"/>
                      <p:cNvPicPr>
                        <a:picLocks noChangeAspect="1"/>
                      </p:cNvPicPr>
                      <p:nvPr/>
                    </p:nvPicPr>
                    <p:blipFill>
                      <a:blip r:embed="rId10"/>
                      <a:stretch>
                        <a:fillRect/>
                      </a:stretch>
                    </p:blipFill>
                    <p:spPr>
                      <a:xfrm>
                        <a:off x="5969000" y="4560888"/>
                        <a:ext cx="668338" cy="528637"/>
                      </a:xfrm>
                      <a:prstGeom prst="rect">
                        <a:avLst/>
                      </a:prstGeom>
                      <a:noFill/>
                      <a:ln w="9525">
                        <a:noFill/>
                      </a:ln>
                    </p:spPr>
                  </p:pic>
                </p:oleObj>
              </mc:Fallback>
            </mc:AlternateContent>
          </a:graphicData>
        </a:graphic>
      </p:graphicFrame>
      <p:graphicFrame>
        <p:nvGraphicFramePr>
          <p:cNvPr id="42036" name="Object 66"/>
          <p:cNvGraphicFramePr>
            <a:graphicFrameLocks noChangeAspect="1"/>
          </p:cNvGraphicFramePr>
          <p:nvPr/>
        </p:nvGraphicFramePr>
        <p:xfrm>
          <a:off x="6748463" y="3613150"/>
          <a:ext cx="663575" cy="528638"/>
        </p:xfrm>
        <a:graphic>
          <a:graphicData uri="http://schemas.openxmlformats.org/presentationml/2006/ole">
            <mc:AlternateContent xmlns:mc="http://schemas.openxmlformats.org/markup-compatibility/2006">
              <mc:Choice xmlns:v="urn:schemas-microsoft-com:vml" Requires="v">
                <p:oleObj spid="_x0000_s27654" name="公式" r:id="rId11" imgW="11887200" imgH="9448800" progId="Equation.3">
                  <p:embed/>
                </p:oleObj>
              </mc:Choice>
              <mc:Fallback>
                <p:oleObj name="公式" r:id="rId11" imgW="11887200" imgH="9448800" progId="Equation.3">
                  <p:embed/>
                  <p:pic>
                    <p:nvPicPr>
                      <p:cNvPr id="0" name="Object 66"/>
                      <p:cNvPicPr>
                        <a:picLocks noChangeAspect="1"/>
                      </p:cNvPicPr>
                      <p:nvPr/>
                    </p:nvPicPr>
                    <p:blipFill>
                      <a:blip r:embed="rId12"/>
                      <a:stretch>
                        <a:fillRect/>
                      </a:stretch>
                    </p:blipFill>
                    <p:spPr>
                      <a:xfrm>
                        <a:off x="6748463" y="3613150"/>
                        <a:ext cx="663575" cy="528638"/>
                      </a:xfrm>
                      <a:prstGeom prst="rect">
                        <a:avLst/>
                      </a:prstGeom>
                      <a:noFill/>
                      <a:ln w="9525">
                        <a:noFill/>
                      </a:ln>
                    </p:spPr>
                  </p:pic>
                </p:oleObj>
              </mc:Fallback>
            </mc:AlternateContent>
          </a:graphicData>
        </a:graphic>
      </p:graphicFrame>
      <p:graphicFrame>
        <p:nvGraphicFramePr>
          <p:cNvPr id="42037" name="Object 67"/>
          <p:cNvGraphicFramePr>
            <a:graphicFrameLocks noChangeAspect="1"/>
          </p:cNvGraphicFramePr>
          <p:nvPr/>
        </p:nvGraphicFramePr>
        <p:xfrm>
          <a:off x="6772275" y="4089400"/>
          <a:ext cx="647700" cy="528638"/>
        </p:xfrm>
        <a:graphic>
          <a:graphicData uri="http://schemas.openxmlformats.org/presentationml/2006/ole">
            <mc:AlternateContent xmlns:mc="http://schemas.openxmlformats.org/markup-compatibility/2006">
              <mc:Choice xmlns:v="urn:schemas-microsoft-com:vml" Requires="v">
                <p:oleObj spid="_x0000_s27655" name="公式" r:id="rId13" imgW="11582400" imgH="9448800" progId="Equation.3">
                  <p:embed/>
                </p:oleObj>
              </mc:Choice>
              <mc:Fallback>
                <p:oleObj name="公式" r:id="rId13" imgW="11582400" imgH="9448800" progId="Equation.3">
                  <p:embed/>
                  <p:pic>
                    <p:nvPicPr>
                      <p:cNvPr id="0" name="Object 67"/>
                      <p:cNvPicPr>
                        <a:picLocks noChangeAspect="1"/>
                      </p:cNvPicPr>
                      <p:nvPr/>
                    </p:nvPicPr>
                    <p:blipFill>
                      <a:blip r:embed="rId14"/>
                      <a:stretch>
                        <a:fillRect/>
                      </a:stretch>
                    </p:blipFill>
                    <p:spPr>
                      <a:xfrm>
                        <a:off x="6772275" y="4089400"/>
                        <a:ext cx="647700" cy="528638"/>
                      </a:xfrm>
                      <a:prstGeom prst="rect">
                        <a:avLst/>
                      </a:prstGeom>
                      <a:noFill/>
                      <a:ln w="9525">
                        <a:noFill/>
                      </a:ln>
                    </p:spPr>
                  </p:pic>
                </p:oleObj>
              </mc:Fallback>
            </mc:AlternateContent>
          </a:graphicData>
        </a:graphic>
      </p:graphicFrame>
      <p:graphicFrame>
        <p:nvGraphicFramePr>
          <p:cNvPr id="42038" name="Object 68"/>
          <p:cNvGraphicFramePr>
            <a:graphicFrameLocks noChangeAspect="1"/>
          </p:cNvGraphicFramePr>
          <p:nvPr/>
        </p:nvGraphicFramePr>
        <p:xfrm>
          <a:off x="6770688" y="4560888"/>
          <a:ext cx="649287" cy="528637"/>
        </p:xfrm>
        <a:graphic>
          <a:graphicData uri="http://schemas.openxmlformats.org/presentationml/2006/ole">
            <mc:AlternateContent xmlns:mc="http://schemas.openxmlformats.org/markup-compatibility/2006">
              <mc:Choice xmlns:v="urn:schemas-microsoft-com:vml" Requires="v">
                <p:oleObj spid="_x0000_s27656" name="公式" r:id="rId15" imgW="11582400" imgH="9448800" progId="Equation.3">
                  <p:embed/>
                </p:oleObj>
              </mc:Choice>
              <mc:Fallback>
                <p:oleObj name="公式" r:id="rId15" imgW="11582400" imgH="9448800" progId="Equation.3">
                  <p:embed/>
                  <p:pic>
                    <p:nvPicPr>
                      <p:cNvPr id="0" name="Object 68"/>
                      <p:cNvPicPr>
                        <a:picLocks noChangeAspect="1"/>
                      </p:cNvPicPr>
                      <p:nvPr/>
                    </p:nvPicPr>
                    <p:blipFill>
                      <a:blip r:embed="rId16"/>
                      <a:stretch>
                        <a:fillRect/>
                      </a:stretch>
                    </p:blipFill>
                    <p:spPr>
                      <a:xfrm>
                        <a:off x="6770688" y="4560888"/>
                        <a:ext cx="649287" cy="528637"/>
                      </a:xfrm>
                      <a:prstGeom prst="rect">
                        <a:avLst/>
                      </a:prstGeom>
                      <a:noFill/>
                      <a:ln w="9525">
                        <a:noFill/>
                      </a:ln>
                    </p:spPr>
                  </p:pic>
                </p:oleObj>
              </mc:Fallback>
            </mc:AlternateContent>
          </a:graphicData>
        </a:graphic>
      </p:graphicFrame>
      <p:graphicFrame>
        <p:nvGraphicFramePr>
          <p:cNvPr id="42039" name="Object 69"/>
          <p:cNvGraphicFramePr>
            <a:graphicFrameLocks noChangeAspect="1"/>
          </p:cNvGraphicFramePr>
          <p:nvPr/>
        </p:nvGraphicFramePr>
        <p:xfrm>
          <a:off x="5245100" y="2243138"/>
          <a:ext cx="444500" cy="417512"/>
        </p:xfrm>
        <a:graphic>
          <a:graphicData uri="http://schemas.openxmlformats.org/presentationml/2006/ole">
            <mc:AlternateContent xmlns:mc="http://schemas.openxmlformats.org/markup-compatibility/2006">
              <mc:Choice xmlns:v="urn:schemas-microsoft-com:vml" Requires="v">
                <p:oleObj spid="_x0000_s27657" name="公式" r:id="rId17" imgW="5486400" imgH="5181600" progId="Equation.3">
                  <p:embed/>
                </p:oleObj>
              </mc:Choice>
              <mc:Fallback>
                <p:oleObj name="公式" r:id="rId17" imgW="5486400" imgH="5181600" progId="Equation.3">
                  <p:embed/>
                  <p:pic>
                    <p:nvPicPr>
                      <p:cNvPr id="0" name="Object 69"/>
                      <p:cNvPicPr>
                        <a:picLocks noChangeAspect="1"/>
                      </p:cNvPicPr>
                      <p:nvPr/>
                    </p:nvPicPr>
                    <p:blipFill>
                      <a:blip r:embed="rId18"/>
                      <a:stretch>
                        <a:fillRect/>
                      </a:stretch>
                    </p:blipFill>
                    <p:spPr>
                      <a:xfrm>
                        <a:off x="5245100" y="2243138"/>
                        <a:ext cx="444500" cy="417512"/>
                      </a:xfrm>
                      <a:prstGeom prst="rect">
                        <a:avLst/>
                      </a:prstGeom>
                      <a:noFill/>
                      <a:ln w="9525">
                        <a:noFill/>
                      </a:ln>
                    </p:spPr>
                  </p:pic>
                </p:oleObj>
              </mc:Fallback>
            </mc:AlternateContent>
          </a:graphicData>
        </a:graphic>
      </p:graphicFrame>
      <p:graphicFrame>
        <p:nvGraphicFramePr>
          <p:cNvPr id="42040" name="Object 70"/>
          <p:cNvGraphicFramePr>
            <a:graphicFrameLocks noChangeAspect="1"/>
          </p:cNvGraphicFramePr>
          <p:nvPr/>
        </p:nvGraphicFramePr>
        <p:xfrm>
          <a:off x="6099175" y="2235200"/>
          <a:ext cx="396875" cy="395288"/>
        </p:xfrm>
        <a:graphic>
          <a:graphicData uri="http://schemas.openxmlformats.org/presentationml/2006/ole">
            <mc:AlternateContent xmlns:mc="http://schemas.openxmlformats.org/markup-compatibility/2006">
              <mc:Choice xmlns:v="urn:schemas-microsoft-com:vml" Requires="v">
                <p:oleObj spid="_x0000_s27658" name="公式" r:id="rId19" imgW="5181600" imgH="5181600" progId="Equation.3">
                  <p:embed/>
                </p:oleObj>
              </mc:Choice>
              <mc:Fallback>
                <p:oleObj name="公式" r:id="rId19" imgW="5181600" imgH="5181600" progId="Equation.3">
                  <p:embed/>
                  <p:pic>
                    <p:nvPicPr>
                      <p:cNvPr id="0" name="Object 70"/>
                      <p:cNvPicPr>
                        <a:picLocks noChangeAspect="1"/>
                      </p:cNvPicPr>
                      <p:nvPr/>
                    </p:nvPicPr>
                    <p:blipFill>
                      <a:blip r:embed="rId20"/>
                      <a:stretch>
                        <a:fillRect/>
                      </a:stretch>
                    </p:blipFill>
                    <p:spPr>
                      <a:xfrm>
                        <a:off x="6099175" y="2235200"/>
                        <a:ext cx="396875" cy="395288"/>
                      </a:xfrm>
                      <a:prstGeom prst="rect">
                        <a:avLst/>
                      </a:prstGeom>
                      <a:noFill/>
                      <a:ln w="9525">
                        <a:noFill/>
                      </a:ln>
                    </p:spPr>
                  </p:pic>
                </p:oleObj>
              </mc:Fallback>
            </mc:AlternateContent>
          </a:graphicData>
        </a:graphic>
      </p:graphicFrame>
      <p:graphicFrame>
        <p:nvGraphicFramePr>
          <p:cNvPr id="42041" name="Object 71"/>
          <p:cNvGraphicFramePr>
            <a:graphicFrameLocks noChangeAspect="1"/>
          </p:cNvGraphicFramePr>
          <p:nvPr/>
        </p:nvGraphicFramePr>
        <p:xfrm>
          <a:off x="6848475" y="2241550"/>
          <a:ext cx="415925" cy="395288"/>
        </p:xfrm>
        <a:graphic>
          <a:graphicData uri="http://schemas.openxmlformats.org/presentationml/2006/ole">
            <mc:AlternateContent xmlns:mc="http://schemas.openxmlformats.org/markup-compatibility/2006">
              <mc:Choice xmlns:v="urn:schemas-microsoft-com:vml" Requires="v">
                <p:oleObj spid="_x0000_s27659" name="公式" r:id="rId21" imgW="5486400" imgH="5181600" progId="Equation.3">
                  <p:embed/>
                </p:oleObj>
              </mc:Choice>
              <mc:Fallback>
                <p:oleObj name="公式" r:id="rId21" imgW="5486400" imgH="5181600" progId="Equation.3">
                  <p:embed/>
                  <p:pic>
                    <p:nvPicPr>
                      <p:cNvPr id="0" name="Object 71"/>
                      <p:cNvPicPr>
                        <a:picLocks noChangeAspect="1"/>
                      </p:cNvPicPr>
                      <p:nvPr/>
                    </p:nvPicPr>
                    <p:blipFill>
                      <a:blip r:embed="rId22"/>
                      <a:stretch>
                        <a:fillRect/>
                      </a:stretch>
                    </p:blipFill>
                    <p:spPr>
                      <a:xfrm>
                        <a:off x="6848475" y="2241550"/>
                        <a:ext cx="415925" cy="395288"/>
                      </a:xfrm>
                      <a:prstGeom prst="rect">
                        <a:avLst/>
                      </a:prstGeom>
                      <a:noFill/>
                      <a:ln w="9525">
                        <a:noFill/>
                      </a:ln>
                    </p:spPr>
                  </p:pic>
                </p:oleObj>
              </mc:Fallback>
            </mc:AlternateContent>
          </a:graphicData>
        </a:graphic>
      </p:graphicFrame>
      <p:graphicFrame>
        <p:nvGraphicFramePr>
          <p:cNvPr id="42042" name="Object 72"/>
          <p:cNvGraphicFramePr>
            <a:graphicFrameLocks noChangeAspect="1"/>
          </p:cNvGraphicFramePr>
          <p:nvPr/>
        </p:nvGraphicFramePr>
        <p:xfrm>
          <a:off x="7558088" y="2230438"/>
          <a:ext cx="369887" cy="419100"/>
        </p:xfrm>
        <a:graphic>
          <a:graphicData uri="http://schemas.openxmlformats.org/presentationml/2006/ole">
            <mc:AlternateContent xmlns:mc="http://schemas.openxmlformats.org/markup-compatibility/2006">
              <mc:Choice xmlns:v="urn:schemas-microsoft-com:vml" Requires="v">
                <p:oleObj spid="_x0000_s27660" name="公式" r:id="rId23" imgW="4876800" imgH="5486400" progId="Equation.3">
                  <p:embed/>
                </p:oleObj>
              </mc:Choice>
              <mc:Fallback>
                <p:oleObj name="公式" r:id="rId23" imgW="4876800" imgH="5486400" progId="Equation.3">
                  <p:embed/>
                  <p:pic>
                    <p:nvPicPr>
                      <p:cNvPr id="0" name="Object 72"/>
                      <p:cNvPicPr>
                        <a:picLocks noChangeAspect="1"/>
                      </p:cNvPicPr>
                      <p:nvPr/>
                    </p:nvPicPr>
                    <p:blipFill>
                      <a:blip r:embed="rId24"/>
                      <a:stretch>
                        <a:fillRect/>
                      </a:stretch>
                    </p:blipFill>
                    <p:spPr>
                      <a:xfrm>
                        <a:off x="7558088" y="2230438"/>
                        <a:ext cx="369887" cy="419100"/>
                      </a:xfrm>
                      <a:prstGeom prst="rect">
                        <a:avLst/>
                      </a:prstGeom>
                      <a:noFill/>
                      <a:ln w="9525">
                        <a:noFill/>
                      </a:ln>
                    </p:spPr>
                  </p:pic>
                </p:oleObj>
              </mc:Fallback>
            </mc:AlternateContent>
          </a:graphicData>
        </a:graphic>
      </p:graphicFrame>
      <p:graphicFrame>
        <p:nvGraphicFramePr>
          <p:cNvPr id="42043" name="Object 73"/>
          <p:cNvGraphicFramePr>
            <a:graphicFrameLocks noChangeAspect="1"/>
          </p:cNvGraphicFramePr>
          <p:nvPr/>
        </p:nvGraphicFramePr>
        <p:xfrm>
          <a:off x="8342313" y="2266950"/>
          <a:ext cx="369887" cy="395288"/>
        </p:xfrm>
        <a:graphic>
          <a:graphicData uri="http://schemas.openxmlformats.org/presentationml/2006/ole">
            <mc:AlternateContent xmlns:mc="http://schemas.openxmlformats.org/markup-compatibility/2006">
              <mc:Choice xmlns:v="urn:schemas-microsoft-com:vml" Requires="v">
                <p:oleObj spid="_x0000_s27661" name="公式" r:id="rId25" imgW="4876800" imgH="5181600" progId="Equation.3">
                  <p:embed/>
                </p:oleObj>
              </mc:Choice>
              <mc:Fallback>
                <p:oleObj name="公式" r:id="rId25" imgW="4876800" imgH="5181600" progId="Equation.3">
                  <p:embed/>
                  <p:pic>
                    <p:nvPicPr>
                      <p:cNvPr id="0" name="Object 73"/>
                      <p:cNvPicPr>
                        <a:picLocks noChangeAspect="1"/>
                      </p:cNvPicPr>
                      <p:nvPr/>
                    </p:nvPicPr>
                    <p:blipFill>
                      <a:blip r:embed="rId26"/>
                      <a:stretch>
                        <a:fillRect/>
                      </a:stretch>
                    </p:blipFill>
                    <p:spPr>
                      <a:xfrm>
                        <a:off x="8342313" y="2266950"/>
                        <a:ext cx="369887" cy="395288"/>
                      </a:xfrm>
                      <a:prstGeom prst="rect">
                        <a:avLst/>
                      </a:prstGeom>
                      <a:noFill/>
                      <a:ln w="9525">
                        <a:noFill/>
                      </a:ln>
                    </p:spPr>
                  </p:pic>
                </p:oleObj>
              </mc:Fallback>
            </mc:AlternateContent>
          </a:graphicData>
        </a:graphic>
      </p:graphicFrame>
      <p:pic>
        <p:nvPicPr>
          <p:cNvPr id="42044" name="Picture 60"/>
          <p:cNvPicPr>
            <a:picLocks noChangeAspect="1" noChangeArrowheads="1"/>
          </p:cNvPicPr>
          <p:nvPr/>
        </p:nvPicPr>
        <p:blipFill>
          <a:blip r:embed="rId27"/>
          <a:srcRect/>
          <a:stretch>
            <a:fillRect/>
          </a:stretch>
        </p:blipFill>
        <p:spPr bwMode="auto">
          <a:xfrm>
            <a:off x="179512" y="1071564"/>
            <a:ext cx="4869942" cy="36304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09" name="Object 2"/>
          <p:cNvGraphicFramePr>
            <a:graphicFrameLocks noChangeAspect="1"/>
          </p:cNvGraphicFramePr>
          <p:nvPr/>
        </p:nvGraphicFramePr>
        <p:xfrm>
          <a:off x="500063" y="3720465"/>
          <a:ext cx="6481762" cy="2806700"/>
        </p:xfrm>
        <a:graphic>
          <a:graphicData uri="http://schemas.openxmlformats.org/presentationml/2006/ole">
            <mc:AlternateContent xmlns:mc="http://schemas.openxmlformats.org/markup-compatibility/2006">
              <mc:Choice xmlns:v="urn:schemas-microsoft-com:vml" Requires="v">
                <p:oleObj spid="_x0000_s28673" name="公式" r:id="rId1" imgW="98450400" imgH="42672000" progId="Equation.3">
                  <p:embed/>
                </p:oleObj>
              </mc:Choice>
              <mc:Fallback>
                <p:oleObj name="公式" r:id="rId1" imgW="98450400" imgH="42672000" progId="Equation.3">
                  <p:embed/>
                  <p:pic>
                    <p:nvPicPr>
                      <p:cNvPr id="0" name="Object 2"/>
                      <p:cNvPicPr>
                        <a:picLocks noChangeAspect="1"/>
                      </p:cNvPicPr>
                      <p:nvPr/>
                    </p:nvPicPr>
                    <p:blipFill>
                      <a:blip r:embed="rId2"/>
                      <a:stretch>
                        <a:fillRect/>
                      </a:stretch>
                    </p:blipFill>
                    <p:spPr>
                      <a:xfrm>
                        <a:off x="500063" y="3720465"/>
                        <a:ext cx="6481762" cy="2806700"/>
                      </a:xfrm>
                      <a:prstGeom prst="rect">
                        <a:avLst/>
                      </a:prstGeom>
                      <a:noFill/>
                      <a:ln w="9525">
                        <a:noFill/>
                      </a:ln>
                    </p:spPr>
                  </p:pic>
                </p:oleObj>
              </mc:Fallback>
            </mc:AlternateContent>
          </a:graphicData>
        </a:graphic>
      </p:graphicFrame>
      <p:graphicFrame>
        <p:nvGraphicFramePr>
          <p:cNvPr id="561156" name="Object 4"/>
          <p:cNvGraphicFramePr>
            <a:graphicFrameLocks noChangeAspect="1"/>
          </p:cNvGraphicFramePr>
          <p:nvPr/>
        </p:nvGraphicFramePr>
        <p:xfrm>
          <a:off x="4859338" y="1557338"/>
          <a:ext cx="3778250" cy="469900"/>
        </p:xfrm>
        <a:graphic>
          <a:graphicData uri="http://schemas.openxmlformats.org/presentationml/2006/ole">
            <mc:AlternateContent xmlns:mc="http://schemas.openxmlformats.org/markup-compatibility/2006">
              <mc:Choice xmlns:v="urn:schemas-microsoft-com:vml" Requires="v">
                <p:oleObj spid="_x0000_s28674" name="公式" r:id="rId3" imgW="44196000" imgH="5486400" progId="Equation.3">
                  <p:embed/>
                </p:oleObj>
              </mc:Choice>
              <mc:Fallback>
                <p:oleObj name="公式" r:id="rId3" imgW="44196000" imgH="5486400" progId="Equation.3">
                  <p:embed/>
                  <p:pic>
                    <p:nvPicPr>
                      <p:cNvPr id="0" name="Object 4"/>
                      <p:cNvPicPr>
                        <a:picLocks noChangeAspect="1"/>
                      </p:cNvPicPr>
                      <p:nvPr/>
                    </p:nvPicPr>
                    <p:blipFill>
                      <a:blip r:embed="rId4"/>
                      <a:stretch>
                        <a:fillRect/>
                      </a:stretch>
                    </p:blipFill>
                    <p:spPr>
                      <a:xfrm>
                        <a:off x="4859338" y="1557338"/>
                        <a:ext cx="3778250" cy="469900"/>
                      </a:xfrm>
                      <a:prstGeom prst="rect">
                        <a:avLst/>
                      </a:prstGeom>
                      <a:solidFill>
                        <a:srgbClr val="99CCFF">
                          <a:alpha val="54117"/>
                        </a:srgbClr>
                      </a:solidFill>
                      <a:ln w="9525">
                        <a:noFill/>
                      </a:ln>
                    </p:spPr>
                  </p:pic>
                </p:oleObj>
              </mc:Fallback>
            </mc:AlternateContent>
          </a:graphicData>
        </a:graphic>
      </p:graphicFrame>
      <p:sp>
        <p:nvSpPr>
          <p:cNvPr id="561157" name="Line 5"/>
          <p:cNvSpPr>
            <a:spLocks noChangeShapeType="1"/>
          </p:cNvSpPr>
          <p:nvPr/>
        </p:nvSpPr>
        <p:spPr bwMode="auto">
          <a:xfrm>
            <a:off x="611188" y="4221163"/>
            <a:ext cx="5761037" cy="0"/>
          </a:xfrm>
          <a:prstGeom prst="line">
            <a:avLst/>
          </a:prstGeom>
          <a:noFill/>
          <a:ln w="57150">
            <a:solidFill>
              <a:srgbClr val="99FF33"/>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61158" name="Line 6"/>
          <p:cNvSpPr>
            <a:spLocks noChangeShapeType="1"/>
          </p:cNvSpPr>
          <p:nvPr/>
        </p:nvSpPr>
        <p:spPr bwMode="auto">
          <a:xfrm>
            <a:off x="611188" y="4797425"/>
            <a:ext cx="1584325" cy="0"/>
          </a:xfrm>
          <a:prstGeom prst="line">
            <a:avLst/>
          </a:prstGeom>
          <a:noFill/>
          <a:ln w="38100">
            <a:solidFill>
              <a:srgbClr val="FF66FF"/>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61159" name="Line 7"/>
          <p:cNvSpPr>
            <a:spLocks noChangeShapeType="1"/>
          </p:cNvSpPr>
          <p:nvPr/>
        </p:nvSpPr>
        <p:spPr bwMode="auto">
          <a:xfrm>
            <a:off x="568325" y="5559425"/>
            <a:ext cx="1584325" cy="0"/>
          </a:xfrm>
          <a:prstGeom prst="line">
            <a:avLst/>
          </a:prstGeom>
          <a:noFill/>
          <a:ln w="38100">
            <a:solidFill>
              <a:srgbClr val="FF66FF"/>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pic>
        <p:nvPicPr>
          <p:cNvPr id="9" name="Picture 60"/>
          <p:cNvPicPr>
            <a:picLocks noChangeAspect="1" noChangeArrowheads="1"/>
          </p:cNvPicPr>
          <p:nvPr/>
        </p:nvPicPr>
        <p:blipFill>
          <a:blip r:embed="rId5"/>
          <a:srcRect/>
          <a:stretch>
            <a:fillRect/>
          </a:stretch>
        </p:blipFill>
        <p:spPr bwMode="auto">
          <a:xfrm>
            <a:off x="461010" y="778932"/>
            <a:ext cx="4110990" cy="3064669"/>
          </a:xfrm>
          <a:prstGeom prst="rect">
            <a:avLst/>
          </a:prstGeom>
          <a:noFill/>
          <a:ln w="9525">
            <a:noFill/>
            <a:miter lim="800000"/>
            <a:headEnd/>
            <a:tailEnd/>
          </a:ln>
        </p:spPr>
      </p:pic>
      <p:sp>
        <p:nvSpPr>
          <p:cNvPr id="560130" name="Rectangle 2"/>
          <p:cNvSpPr>
            <a:spLocks noGrp="1" noChangeArrowheads="1"/>
          </p:cNvSpPr>
          <p:nvPr>
            <p:ph idx="1"/>
          </p:nvPr>
        </p:nvSpPr>
        <p:spPr>
          <a:xfrm>
            <a:off x="250825" y="178435"/>
            <a:ext cx="8137525" cy="425450"/>
          </a:xfrm>
        </p:spPr>
        <p:txBody>
          <a:bodyPr/>
          <a:p>
            <a:pPr>
              <a:buFontTx/>
              <a:buNone/>
            </a:pPr>
            <a:r>
              <a:rPr lang="en-US" altLang="zh-CN" dirty="0" smtClean="0">
                <a:effectLst>
                  <a:outerShdw blurRad="38100" dist="38100" dir="2700000" algn="tl">
                    <a:srgbClr val="C0C0C0"/>
                  </a:outerShdw>
                </a:effectLst>
              </a:rPr>
              <a:t>7.5.3 </a:t>
            </a:r>
            <a:r>
              <a:rPr lang="zh-CN" altLang="en-US" dirty="0" smtClean="0">
                <a:effectLst>
                  <a:outerShdw blurRad="38100" dist="38100" dir="2700000" algn="tl">
                    <a:srgbClr val="C0C0C0"/>
                  </a:outerShdw>
                </a:effectLst>
              </a:rPr>
              <a:t>用</a:t>
            </a:r>
            <a:r>
              <a:rPr lang="en-US" altLang="zh-CN" dirty="0" smtClean="0">
                <a:effectLst>
                  <a:outerShdw blurRad="38100" dist="38100" dir="2700000" algn="tl">
                    <a:srgbClr val="C0C0C0"/>
                  </a:outerShdw>
                </a:effectLst>
              </a:rPr>
              <a:t>555</a:t>
            </a:r>
            <a:r>
              <a:rPr lang="zh-CN" altLang="en-US" dirty="0" smtClean="0">
                <a:effectLst>
                  <a:outerShdw blurRad="38100" dist="38100" dir="2700000" algn="tl">
                    <a:srgbClr val="C0C0C0"/>
                  </a:outerShdw>
                </a:effectLst>
              </a:rPr>
              <a:t>定时器接成单稳态触发电路</a:t>
            </a:r>
            <a:endParaRPr lang="en-US" altLang="zh-CN" dirty="0" smtClean="0">
              <a:effectLst>
                <a:outerShdw blurRad="38100" dist="38100" dir="2700000" algn="tl">
                  <a:srgbClr val="C0C0C0"/>
                </a:outerShdw>
              </a:effectLst>
            </a:endParaRPr>
          </a:p>
          <a:p>
            <a:pPr>
              <a:buFontTx/>
              <a:buNone/>
            </a:pPr>
            <a:endParaRPr lang="zh-CN" altLang="en-US" dirty="0" smtClean="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561157"/>
                                        </p:tgtEl>
                                        <p:attrNameLst>
                                          <p:attrName>style.visibility</p:attrName>
                                        </p:attrNameLst>
                                      </p:cBhvr>
                                      <p:to>
                                        <p:strVal val="visible"/>
                                      </p:to>
                                    </p:set>
                                    <p:anim calcmode="lin" valueType="num">
                                      <p:cBhvr>
                                        <p:cTn id="7" dur="1000" fill="hold"/>
                                        <p:tgtEl>
                                          <p:spTgt spid="561157"/>
                                        </p:tgtEl>
                                        <p:attrNameLst>
                                          <p:attrName>ppt_x</p:attrName>
                                        </p:attrNameLst>
                                      </p:cBhvr>
                                      <p:tavLst>
                                        <p:tav tm="0">
                                          <p:val>
                                            <p:strVal val="#ppt_x-.2"/>
                                          </p:val>
                                        </p:tav>
                                        <p:tav tm="100000">
                                          <p:val>
                                            <p:strVal val="#ppt_x"/>
                                          </p:val>
                                        </p:tav>
                                      </p:tavLst>
                                    </p:anim>
                                    <p:anim calcmode="lin" valueType="num">
                                      <p:cBhvr>
                                        <p:cTn id="8" dur="1000" fill="hold"/>
                                        <p:tgtEl>
                                          <p:spTgt spid="561157"/>
                                        </p:tgtEl>
                                        <p:attrNameLst>
                                          <p:attrName>ppt_y</p:attrName>
                                        </p:attrNameLst>
                                      </p:cBhvr>
                                      <p:tavLst>
                                        <p:tav tm="0">
                                          <p:val>
                                            <p:strVal val="#ppt_y"/>
                                          </p:val>
                                        </p:tav>
                                        <p:tav tm="100000">
                                          <p:val>
                                            <p:strVal val="#ppt_y"/>
                                          </p:val>
                                        </p:tav>
                                      </p:tavLst>
                                    </p:anim>
                                    <p:animEffect transition="in" filter="wipe(right)" prLst="gradientSize: 0.1">
                                      <p:cBhvr>
                                        <p:cTn id="9" dur="1000"/>
                                        <p:tgtEl>
                                          <p:spTgt spid="561157"/>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561158"/>
                                        </p:tgtEl>
                                        <p:attrNameLst>
                                          <p:attrName>style.visibility</p:attrName>
                                        </p:attrNameLst>
                                      </p:cBhvr>
                                      <p:to>
                                        <p:strVal val="visible"/>
                                      </p:to>
                                    </p:set>
                                    <p:anim calcmode="lin" valueType="num">
                                      <p:cBhvr>
                                        <p:cTn id="14" dur="1000" fill="hold"/>
                                        <p:tgtEl>
                                          <p:spTgt spid="561158"/>
                                        </p:tgtEl>
                                        <p:attrNameLst>
                                          <p:attrName>ppt_x</p:attrName>
                                        </p:attrNameLst>
                                      </p:cBhvr>
                                      <p:tavLst>
                                        <p:tav tm="0">
                                          <p:val>
                                            <p:strVal val="#ppt_x-.2"/>
                                          </p:val>
                                        </p:tav>
                                        <p:tav tm="100000">
                                          <p:val>
                                            <p:strVal val="#ppt_x"/>
                                          </p:val>
                                        </p:tav>
                                      </p:tavLst>
                                    </p:anim>
                                    <p:anim calcmode="lin" valueType="num">
                                      <p:cBhvr>
                                        <p:cTn id="15" dur="1000" fill="hold"/>
                                        <p:tgtEl>
                                          <p:spTgt spid="561158"/>
                                        </p:tgtEl>
                                        <p:attrNameLst>
                                          <p:attrName>ppt_y</p:attrName>
                                        </p:attrNameLst>
                                      </p:cBhvr>
                                      <p:tavLst>
                                        <p:tav tm="0">
                                          <p:val>
                                            <p:strVal val="#ppt_y"/>
                                          </p:val>
                                        </p:tav>
                                        <p:tav tm="100000">
                                          <p:val>
                                            <p:strVal val="#ppt_y"/>
                                          </p:val>
                                        </p:tav>
                                      </p:tavLst>
                                    </p:anim>
                                    <p:animEffect transition="in" filter="wipe(right)" prLst="gradientSize: 0.1">
                                      <p:cBhvr>
                                        <p:cTn id="16" dur="1000"/>
                                        <p:tgtEl>
                                          <p:spTgt spid="561158"/>
                                        </p:tgtEl>
                                      </p:cBhvr>
                                    </p:animEffect>
                                  </p:childTnLst>
                                </p:cTn>
                              </p:par>
                              <p:par>
                                <p:cTn id="17" presetID="29" presetClass="entr" presetSubtype="0" fill="hold" nodeType="withEffect">
                                  <p:stCondLst>
                                    <p:cond delay="0"/>
                                  </p:stCondLst>
                                  <p:childTnLst>
                                    <p:set>
                                      <p:cBhvr>
                                        <p:cTn id="18" dur="1" fill="hold">
                                          <p:stCondLst>
                                            <p:cond delay="0"/>
                                          </p:stCondLst>
                                        </p:cTn>
                                        <p:tgtEl>
                                          <p:spTgt spid="561159"/>
                                        </p:tgtEl>
                                        <p:attrNameLst>
                                          <p:attrName>style.visibility</p:attrName>
                                        </p:attrNameLst>
                                      </p:cBhvr>
                                      <p:to>
                                        <p:strVal val="visible"/>
                                      </p:to>
                                    </p:set>
                                    <p:anim calcmode="lin" valueType="num">
                                      <p:cBhvr>
                                        <p:cTn id="19" dur="1000" fill="hold"/>
                                        <p:tgtEl>
                                          <p:spTgt spid="561159"/>
                                        </p:tgtEl>
                                        <p:attrNameLst>
                                          <p:attrName>ppt_x</p:attrName>
                                        </p:attrNameLst>
                                      </p:cBhvr>
                                      <p:tavLst>
                                        <p:tav tm="0">
                                          <p:val>
                                            <p:strVal val="#ppt_x-.2"/>
                                          </p:val>
                                        </p:tav>
                                        <p:tav tm="100000">
                                          <p:val>
                                            <p:strVal val="#ppt_x"/>
                                          </p:val>
                                        </p:tav>
                                      </p:tavLst>
                                    </p:anim>
                                    <p:anim calcmode="lin" valueType="num">
                                      <p:cBhvr>
                                        <p:cTn id="20" dur="1000" fill="hold"/>
                                        <p:tgtEl>
                                          <p:spTgt spid="561159"/>
                                        </p:tgtEl>
                                        <p:attrNameLst>
                                          <p:attrName>ppt_y</p:attrName>
                                        </p:attrNameLst>
                                      </p:cBhvr>
                                      <p:tavLst>
                                        <p:tav tm="0">
                                          <p:val>
                                            <p:strVal val="#ppt_y"/>
                                          </p:val>
                                        </p:tav>
                                        <p:tav tm="100000">
                                          <p:val>
                                            <p:strVal val="#ppt_y"/>
                                          </p:val>
                                        </p:tav>
                                      </p:tavLst>
                                    </p:anim>
                                    <p:animEffect transition="in" filter="wipe(right)" prLst="gradientSize: 0.1">
                                      <p:cBhvr>
                                        <p:cTn id="21" dur="1000"/>
                                        <p:tgtEl>
                                          <p:spTgt spid="56115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61156"/>
                                        </p:tgtEl>
                                        <p:attrNameLst>
                                          <p:attrName>style.visibility</p:attrName>
                                        </p:attrNameLst>
                                      </p:cBhvr>
                                      <p:to>
                                        <p:strVal val="visible"/>
                                      </p:to>
                                    </p:set>
                                    <p:anim calcmode="lin" valueType="num">
                                      <p:cBhvr additive="base">
                                        <p:cTn id="26" dur="500" fill="hold"/>
                                        <p:tgtEl>
                                          <p:spTgt spid="561156"/>
                                        </p:tgtEl>
                                        <p:attrNameLst>
                                          <p:attrName>ppt_x</p:attrName>
                                        </p:attrNameLst>
                                      </p:cBhvr>
                                      <p:tavLst>
                                        <p:tav tm="0">
                                          <p:val>
                                            <p:strVal val="#ppt_x"/>
                                          </p:val>
                                        </p:tav>
                                        <p:tav tm="100000">
                                          <p:val>
                                            <p:strVal val="#ppt_x"/>
                                          </p:val>
                                        </p:tav>
                                      </p:tavLst>
                                    </p:anim>
                                    <p:anim calcmode="lin" valueType="num">
                                      <p:cBhvr additive="base">
                                        <p:cTn id="27" dur="500" fill="hold"/>
                                        <p:tgtEl>
                                          <p:spTgt spid="5611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2179" name="Picture 3"/>
          <p:cNvPicPr>
            <a:picLocks noChangeAspect="1" noChangeArrowheads="1"/>
          </p:cNvPicPr>
          <p:nvPr/>
        </p:nvPicPr>
        <p:blipFill>
          <a:blip r:embed="rId1"/>
          <a:srcRect/>
          <a:stretch>
            <a:fillRect/>
          </a:stretch>
        </p:blipFill>
        <p:spPr bwMode="auto">
          <a:xfrm>
            <a:off x="5248275" y="836930"/>
            <a:ext cx="3429000" cy="2687320"/>
          </a:xfrm>
          <a:prstGeom prst="rect">
            <a:avLst/>
          </a:prstGeom>
          <a:noFill/>
          <a:ln w="9525">
            <a:noFill/>
            <a:miter lim="800000"/>
            <a:headEnd/>
            <a:tailEnd/>
          </a:ln>
        </p:spPr>
      </p:pic>
      <p:graphicFrame>
        <p:nvGraphicFramePr>
          <p:cNvPr id="562180" name="Object 4"/>
          <p:cNvGraphicFramePr>
            <a:graphicFrameLocks noChangeAspect="1"/>
          </p:cNvGraphicFramePr>
          <p:nvPr/>
        </p:nvGraphicFramePr>
        <p:xfrm>
          <a:off x="684213" y="4797425"/>
          <a:ext cx="6551612" cy="776288"/>
        </p:xfrm>
        <a:graphic>
          <a:graphicData uri="http://schemas.openxmlformats.org/presentationml/2006/ole">
            <mc:AlternateContent xmlns:mc="http://schemas.openxmlformats.org/markup-compatibility/2006">
              <mc:Choice xmlns:v="urn:schemas-microsoft-com:vml" Requires="v">
                <p:oleObj spid="_x0000_s29697" name="公式" r:id="rId2" imgW="79857600" imgH="9448800" progId="Equation.3">
                  <p:embed/>
                </p:oleObj>
              </mc:Choice>
              <mc:Fallback>
                <p:oleObj name="公式" r:id="rId2" imgW="79857600" imgH="9448800" progId="Equation.3">
                  <p:embed/>
                  <p:pic>
                    <p:nvPicPr>
                      <p:cNvPr id="0" name="Object 4"/>
                      <p:cNvPicPr>
                        <a:picLocks noChangeAspect="1"/>
                      </p:cNvPicPr>
                      <p:nvPr/>
                    </p:nvPicPr>
                    <p:blipFill>
                      <a:blip r:embed="rId3"/>
                      <a:stretch>
                        <a:fillRect/>
                      </a:stretch>
                    </p:blipFill>
                    <p:spPr>
                      <a:xfrm>
                        <a:off x="684213" y="4797425"/>
                        <a:ext cx="6551612" cy="776288"/>
                      </a:xfrm>
                      <a:prstGeom prst="rect">
                        <a:avLst/>
                      </a:prstGeom>
                      <a:solidFill>
                        <a:srgbClr val="FFFF66">
                          <a:alpha val="30980"/>
                        </a:srgbClr>
                      </a:solidFill>
                      <a:ln w="9525">
                        <a:noFill/>
                      </a:ln>
                    </p:spPr>
                  </p:pic>
                </p:oleObj>
              </mc:Fallback>
            </mc:AlternateContent>
          </a:graphicData>
        </a:graphic>
      </p:graphicFrame>
      <p:graphicFrame>
        <p:nvGraphicFramePr>
          <p:cNvPr id="562181" name="Object 5"/>
          <p:cNvGraphicFramePr>
            <a:graphicFrameLocks noChangeAspect="1"/>
          </p:cNvGraphicFramePr>
          <p:nvPr/>
        </p:nvGraphicFramePr>
        <p:xfrm>
          <a:off x="684213" y="5589588"/>
          <a:ext cx="7169150" cy="857250"/>
        </p:xfrm>
        <a:graphic>
          <a:graphicData uri="http://schemas.openxmlformats.org/presentationml/2006/ole">
            <mc:AlternateContent xmlns:mc="http://schemas.openxmlformats.org/markup-compatibility/2006">
              <mc:Choice xmlns:v="urn:schemas-microsoft-com:vml" Requires="v">
                <p:oleObj spid="_x0000_s29698" name="公式" r:id="rId4" imgW="96926400" imgH="11582400" progId="Equation.3">
                  <p:embed/>
                </p:oleObj>
              </mc:Choice>
              <mc:Fallback>
                <p:oleObj name="公式" r:id="rId4" imgW="96926400" imgH="11582400" progId="Equation.3">
                  <p:embed/>
                  <p:pic>
                    <p:nvPicPr>
                      <p:cNvPr id="0" name="Object 5"/>
                      <p:cNvPicPr>
                        <a:picLocks noChangeAspect="1"/>
                      </p:cNvPicPr>
                      <p:nvPr/>
                    </p:nvPicPr>
                    <p:blipFill>
                      <a:blip r:embed="rId5"/>
                      <a:stretch>
                        <a:fillRect/>
                      </a:stretch>
                    </p:blipFill>
                    <p:spPr>
                      <a:xfrm>
                        <a:off x="684213" y="5589588"/>
                        <a:ext cx="7169150" cy="857250"/>
                      </a:xfrm>
                      <a:prstGeom prst="rect">
                        <a:avLst/>
                      </a:prstGeom>
                      <a:solidFill>
                        <a:srgbClr val="99FF33">
                          <a:alpha val="36862"/>
                        </a:srgbClr>
                      </a:solidFill>
                      <a:ln w="9525">
                        <a:noFill/>
                      </a:ln>
                    </p:spPr>
                  </p:pic>
                </p:oleObj>
              </mc:Fallback>
            </mc:AlternateContent>
          </a:graphicData>
        </a:graphic>
      </p:graphicFrame>
      <p:graphicFrame>
        <p:nvGraphicFramePr>
          <p:cNvPr id="44036" name="Object 6"/>
          <p:cNvGraphicFramePr>
            <a:graphicFrameLocks noChangeAspect="1"/>
          </p:cNvGraphicFramePr>
          <p:nvPr/>
        </p:nvGraphicFramePr>
        <p:xfrm>
          <a:off x="647700" y="3500438"/>
          <a:ext cx="7456488" cy="1293812"/>
        </p:xfrm>
        <a:graphic>
          <a:graphicData uri="http://schemas.openxmlformats.org/presentationml/2006/ole">
            <mc:AlternateContent xmlns:mc="http://schemas.openxmlformats.org/markup-compatibility/2006">
              <mc:Choice xmlns:v="urn:schemas-microsoft-com:vml" Requires="v">
                <p:oleObj spid="_x0000_s29699" name="公式" r:id="rId6" imgW="92354400" imgH="17068800" progId="Equation.3">
                  <p:embed/>
                </p:oleObj>
              </mc:Choice>
              <mc:Fallback>
                <p:oleObj name="公式" r:id="rId6" imgW="92354400" imgH="17068800" progId="Equation.3">
                  <p:embed/>
                  <p:pic>
                    <p:nvPicPr>
                      <p:cNvPr id="0" name="Object 6"/>
                      <p:cNvPicPr>
                        <a:picLocks noChangeAspect="1"/>
                      </p:cNvPicPr>
                      <p:nvPr/>
                    </p:nvPicPr>
                    <p:blipFill>
                      <a:blip r:embed="rId7"/>
                      <a:stretch>
                        <a:fillRect/>
                      </a:stretch>
                    </p:blipFill>
                    <p:spPr>
                      <a:xfrm>
                        <a:off x="647700" y="3500438"/>
                        <a:ext cx="7456488" cy="1293812"/>
                      </a:xfrm>
                      <a:prstGeom prst="rect">
                        <a:avLst/>
                      </a:prstGeom>
                      <a:solidFill>
                        <a:srgbClr val="FF66FF">
                          <a:alpha val="38039"/>
                        </a:srgbClr>
                      </a:solidFill>
                      <a:ln w="9525">
                        <a:noFill/>
                      </a:ln>
                    </p:spPr>
                  </p:pic>
                </p:oleObj>
              </mc:Fallback>
            </mc:AlternateContent>
          </a:graphicData>
        </a:graphic>
      </p:graphicFrame>
      <p:grpSp>
        <p:nvGrpSpPr>
          <p:cNvPr id="44037" name="Group 7"/>
          <p:cNvGrpSpPr/>
          <p:nvPr/>
        </p:nvGrpSpPr>
        <p:grpSpPr bwMode="auto">
          <a:xfrm>
            <a:off x="1924050" y="3500438"/>
            <a:ext cx="631825" cy="295275"/>
            <a:chOff x="4150" y="2024"/>
            <a:chExt cx="363" cy="181"/>
          </a:xfrm>
        </p:grpSpPr>
        <p:sp>
          <p:nvSpPr>
            <p:cNvPr id="562184" name="Line 8"/>
            <p:cNvSpPr>
              <a:spLocks noChangeShapeType="1"/>
            </p:cNvSpPr>
            <p:nvPr/>
          </p:nvSpPr>
          <p:spPr bwMode="auto">
            <a:xfrm>
              <a:off x="4150" y="2024"/>
              <a:ext cx="136" cy="0"/>
            </a:xfrm>
            <a:prstGeom prst="line">
              <a:avLst/>
            </a:prstGeom>
            <a:noFill/>
            <a:ln w="2857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62185" name="Line 9"/>
            <p:cNvSpPr>
              <a:spLocks noChangeShapeType="1"/>
            </p:cNvSpPr>
            <p:nvPr/>
          </p:nvSpPr>
          <p:spPr bwMode="auto">
            <a:xfrm>
              <a:off x="4286" y="2024"/>
              <a:ext cx="0" cy="181"/>
            </a:xfrm>
            <a:prstGeom prst="line">
              <a:avLst/>
            </a:prstGeom>
            <a:noFill/>
            <a:ln w="28575">
              <a:solidFill>
                <a:schemeClr val="tx1"/>
              </a:solidFill>
              <a:round/>
              <a:tailEnd type="triangle" w="med" len="me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62186" name="Line 10"/>
            <p:cNvSpPr>
              <a:spLocks noChangeShapeType="1"/>
            </p:cNvSpPr>
            <p:nvPr/>
          </p:nvSpPr>
          <p:spPr bwMode="auto">
            <a:xfrm>
              <a:off x="4286" y="2205"/>
              <a:ext cx="91" cy="0"/>
            </a:xfrm>
            <a:prstGeom prst="line">
              <a:avLst/>
            </a:prstGeom>
            <a:noFill/>
            <a:ln w="2857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62187" name="Line 11"/>
            <p:cNvSpPr>
              <a:spLocks noChangeShapeType="1"/>
            </p:cNvSpPr>
            <p:nvPr/>
          </p:nvSpPr>
          <p:spPr bwMode="auto">
            <a:xfrm flipV="1">
              <a:off x="4377" y="2024"/>
              <a:ext cx="0" cy="181"/>
            </a:xfrm>
            <a:prstGeom prst="line">
              <a:avLst/>
            </a:prstGeom>
            <a:noFill/>
            <a:ln w="2857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62188" name="Line 12"/>
            <p:cNvSpPr>
              <a:spLocks noChangeShapeType="1"/>
            </p:cNvSpPr>
            <p:nvPr/>
          </p:nvSpPr>
          <p:spPr bwMode="auto">
            <a:xfrm>
              <a:off x="4377" y="2024"/>
              <a:ext cx="136" cy="0"/>
            </a:xfrm>
            <a:prstGeom prst="line">
              <a:avLst/>
            </a:prstGeom>
            <a:noFill/>
            <a:ln w="2857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pSp>
      <p:pic>
        <p:nvPicPr>
          <p:cNvPr id="14" name="Picture 60"/>
          <p:cNvPicPr>
            <a:picLocks noChangeAspect="1" noChangeArrowheads="1"/>
          </p:cNvPicPr>
          <p:nvPr/>
        </p:nvPicPr>
        <p:blipFill>
          <a:blip r:embed="rId8"/>
          <a:srcRect/>
          <a:stretch>
            <a:fillRect/>
          </a:stretch>
        </p:blipFill>
        <p:spPr bwMode="auto">
          <a:xfrm>
            <a:off x="532765" y="855980"/>
            <a:ext cx="3505200" cy="2613025"/>
          </a:xfrm>
          <a:prstGeom prst="rect">
            <a:avLst/>
          </a:prstGeom>
          <a:noFill/>
          <a:ln w="9525">
            <a:noFill/>
            <a:miter lim="800000"/>
            <a:headEnd/>
            <a:tailEnd/>
          </a:ln>
        </p:spPr>
      </p:pic>
      <p:sp>
        <p:nvSpPr>
          <p:cNvPr id="560130" name="Rectangle 2"/>
          <p:cNvSpPr>
            <a:spLocks noGrp="1" noChangeArrowheads="1"/>
          </p:cNvSpPr>
          <p:nvPr>
            <p:ph idx="1"/>
          </p:nvPr>
        </p:nvSpPr>
        <p:spPr>
          <a:xfrm>
            <a:off x="250825" y="178435"/>
            <a:ext cx="8137525" cy="425450"/>
          </a:xfrm>
        </p:spPr>
        <p:txBody>
          <a:bodyPr/>
          <a:lstStyle/>
          <a:p>
            <a:pPr>
              <a:buFontTx/>
              <a:buNone/>
            </a:pPr>
            <a:r>
              <a:rPr lang="en-US" altLang="zh-CN" dirty="0" smtClean="0">
                <a:effectLst>
                  <a:outerShdw blurRad="38100" dist="38100" dir="2700000" algn="tl">
                    <a:srgbClr val="C0C0C0"/>
                  </a:outerShdw>
                </a:effectLst>
              </a:rPr>
              <a:t>7.5.3 </a:t>
            </a:r>
            <a:r>
              <a:rPr lang="zh-CN" altLang="en-US" dirty="0" smtClean="0">
                <a:effectLst>
                  <a:outerShdw blurRad="38100" dist="38100" dir="2700000" algn="tl">
                    <a:srgbClr val="C0C0C0"/>
                  </a:outerShdw>
                </a:effectLst>
              </a:rPr>
              <a:t>用</a:t>
            </a:r>
            <a:r>
              <a:rPr lang="en-US" altLang="zh-CN" dirty="0" smtClean="0">
                <a:effectLst>
                  <a:outerShdw blurRad="38100" dist="38100" dir="2700000" algn="tl">
                    <a:srgbClr val="C0C0C0"/>
                  </a:outerShdw>
                </a:effectLst>
              </a:rPr>
              <a:t>555</a:t>
            </a:r>
            <a:r>
              <a:rPr lang="zh-CN" altLang="en-US" dirty="0" smtClean="0">
                <a:effectLst>
                  <a:outerShdw blurRad="38100" dist="38100" dir="2700000" algn="tl">
                    <a:srgbClr val="C0C0C0"/>
                  </a:outerShdw>
                </a:effectLst>
              </a:rPr>
              <a:t>定时器接成单稳态触发电路</a:t>
            </a:r>
            <a:endParaRPr lang="en-US" altLang="zh-CN" dirty="0" smtClean="0">
              <a:effectLst>
                <a:outerShdw blurRad="38100" dist="38100" dir="2700000" algn="tl">
                  <a:srgbClr val="C0C0C0"/>
                </a:outerShdw>
              </a:effectLst>
            </a:endParaRPr>
          </a:p>
          <a:p>
            <a:pPr>
              <a:buFontTx/>
              <a:buNone/>
            </a:pPr>
            <a:endParaRPr lang="zh-CN" altLang="en-US" dirty="0" smtClean="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animEffect transition="in" filter="blinds(horizontal)">
                                      <p:cBhvr>
                                        <p:cTn id="7" dur="500"/>
                                        <p:tgtEl>
                                          <p:spTgt spid="56218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2181"/>
                                        </p:tgtEl>
                                        <p:attrNameLst>
                                          <p:attrName>style.visibility</p:attrName>
                                        </p:attrNameLst>
                                      </p:cBhvr>
                                      <p:to>
                                        <p:strVal val="visible"/>
                                      </p:to>
                                    </p:set>
                                    <p:animEffect transition="in" filter="blinds(horizontal)">
                                      <p:cBhvr>
                                        <p:cTn id="12" dur="500"/>
                                        <p:tgtEl>
                                          <p:spTgt spid="56218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2179"/>
                                        </p:tgtEl>
                                        <p:attrNameLst>
                                          <p:attrName>style.visibility</p:attrName>
                                        </p:attrNameLst>
                                      </p:cBhvr>
                                      <p:to>
                                        <p:strVal val="visible"/>
                                      </p:to>
                                    </p:set>
                                    <p:animEffect transition="in" filter="blinds(horizontal)">
                                      <p:cBhvr>
                                        <p:cTn id="17" dur="500"/>
                                        <p:tgtEl>
                                          <p:spTgt spid="562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idx="1"/>
          </p:nvPr>
        </p:nvSpPr>
        <p:spPr>
          <a:xfrm>
            <a:off x="395288" y="765175"/>
            <a:ext cx="8137525" cy="5656263"/>
          </a:xfrm>
        </p:spPr>
        <p:txBody>
          <a:bodyPr/>
          <a:lstStyle/>
          <a:p>
            <a:pPr>
              <a:buFontTx/>
              <a:buNone/>
            </a:pPr>
            <a:r>
              <a:rPr lang="zh-CN" altLang="en-US" smtClean="0">
                <a:effectLst>
                  <a:outerShdw blurRad="38100" dist="38100" dir="2700000" algn="tl">
                    <a:srgbClr val="C0C0C0"/>
                  </a:outerShdw>
                </a:effectLst>
              </a:rPr>
              <a:t>性能参数：</a:t>
            </a:r>
            <a:endParaRPr lang="en-US" altLang="zh-CN" smtClean="0">
              <a:effectLst>
                <a:outerShdw blurRad="38100" dist="38100" dir="2700000" algn="tl">
                  <a:srgbClr val="C0C0C0"/>
                </a:outerShdw>
              </a:effectLst>
            </a:endParaRPr>
          </a:p>
          <a:p>
            <a:pPr>
              <a:buFontTx/>
              <a:buNone/>
            </a:pPr>
            <a:r>
              <a:rPr lang="zh-CN" altLang="en-US" smtClean="0">
                <a:effectLst>
                  <a:outerShdw blurRad="38100" dist="38100" dir="2700000" algn="tl">
                    <a:srgbClr val="C0C0C0"/>
                  </a:outerShdw>
                </a:effectLst>
              </a:rPr>
              <a:t>暂稳态输出的宽度</a:t>
            </a:r>
            <a:endParaRPr lang="zh-CN" altLang="en-US" smtClean="0">
              <a:effectLst>
                <a:outerShdw blurRad="38100" dist="38100" dir="2700000" algn="tl">
                  <a:srgbClr val="C0C0C0"/>
                </a:outerShdw>
              </a:effectLst>
            </a:endParaRPr>
          </a:p>
        </p:txBody>
      </p:sp>
      <p:pic>
        <p:nvPicPr>
          <p:cNvPr id="45058" name="Picture 3"/>
          <p:cNvPicPr>
            <a:picLocks noChangeAspect="1" noChangeArrowheads="1"/>
          </p:cNvPicPr>
          <p:nvPr/>
        </p:nvPicPr>
        <p:blipFill>
          <a:blip r:embed="rId1"/>
          <a:srcRect/>
          <a:stretch>
            <a:fillRect/>
          </a:stretch>
        </p:blipFill>
        <p:spPr bwMode="auto">
          <a:xfrm>
            <a:off x="4067175" y="1052513"/>
            <a:ext cx="4610100" cy="3614737"/>
          </a:xfrm>
          <a:prstGeom prst="rect">
            <a:avLst/>
          </a:prstGeom>
          <a:noFill/>
          <a:ln w="9525">
            <a:noFill/>
            <a:miter lim="800000"/>
            <a:headEnd/>
            <a:tailEnd/>
          </a:ln>
        </p:spPr>
      </p:pic>
      <p:graphicFrame>
        <p:nvGraphicFramePr>
          <p:cNvPr id="45059" name="Object 4"/>
          <p:cNvGraphicFramePr>
            <a:graphicFrameLocks noChangeAspect="1"/>
          </p:cNvGraphicFramePr>
          <p:nvPr/>
        </p:nvGraphicFramePr>
        <p:xfrm>
          <a:off x="250825" y="1773238"/>
          <a:ext cx="3689350" cy="1041400"/>
        </p:xfrm>
        <a:graphic>
          <a:graphicData uri="http://schemas.openxmlformats.org/presentationml/2006/ole">
            <mc:AlternateContent xmlns:mc="http://schemas.openxmlformats.org/markup-compatibility/2006">
              <mc:Choice xmlns:v="urn:schemas-microsoft-com:vml" Requires="v">
                <p:oleObj spid="_x0000_s30721" name="公式" r:id="rId2" imgW="49682400" imgH="14020800" progId="Equation.3">
                  <p:embed/>
                </p:oleObj>
              </mc:Choice>
              <mc:Fallback>
                <p:oleObj name="公式" r:id="rId2" imgW="49682400" imgH="14020800" progId="Equation.3">
                  <p:embed/>
                  <p:pic>
                    <p:nvPicPr>
                      <p:cNvPr id="0" name="Object 4"/>
                      <p:cNvPicPr>
                        <a:picLocks noChangeAspect="1"/>
                      </p:cNvPicPr>
                      <p:nvPr/>
                    </p:nvPicPr>
                    <p:blipFill>
                      <a:blip r:embed="rId3"/>
                      <a:stretch>
                        <a:fillRect/>
                      </a:stretch>
                    </p:blipFill>
                    <p:spPr>
                      <a:xfrm>
                        <a:off x="250825" y="1773238"/>
                        <a:ext cx="3689350" cy="1041400"/>
                      </a:xfrm>
                      <a:prstGeom prst="rect">
                        <a:avLst/>
                      </a:prstGeom>
                      <a:noFill/>
                      <a:ln w="9525">
                        <a:noFill/>
                      </a:ln>
                    </p:spPr>
                  </p:pic>
                </p:oleObj>
              </mc:Fallback>
            </mc:AlternateContent>
          </a:graphicData>
        </a:graphic>
      </p:graphicFrame>
      <p:graphicFrame>
        <p:nvGraphicFramePr>
          <p:cNvPr id="563205" name="Object 5"/>
          <p:cNvGraphicFramePr>
            <a:graphicFrameLocks noChangeAspect="1"/>
          </p:cNvGraphicFramePr>
          <p:nvPr/>
        </p:nvGraphicFramePr>
        <p:xfrm>
          <a:off x="425450" y="3902075"/>
          <a:ext cx="3397250" cy="525463"/>
        </p:xfrm>
        <a:graphic>
          <a:graphicData uri="http://schemas.openxmlformats.org/presentationml/2006/ole">
            <mc:AlternateContent xmlns:mc="http://schemas.openxmlformats.org/markup-compatibility/2006">
              <mc:Choice xmlns:v="urn:schemas-microsoft-com:vml" Requires="v">
                <p:oleObj spid="_x0000_s30722" name="公式" r:id="rId4" imgW="35661600" imgH="5486400" progId="Equation.3">
                  <p:embed/>
                </p:oleObj>
              </mc:Choice>
              <mc:Fallback>
                <p:oleObj name="公式" r:id="rId4" imgW="35661600" imgH="5486400" progId="Equation.3">
                  <p:embed/>
                  <p:pic>
                    <p:nvPicPr>
                      <p:cNvPr id="0" name="Object 5"/>
                      <p:cNvPicPr>
                        <a:picLocks noChangeAspect="1"/>
                      </p:cNvPicPr>
                      <p:nvPr/>
                    </p:nvPicPr>
                    <p:blipFill>
                      <a:blip r:embed="rId5"/>
                      <a:stretch>
                        <a:fillRect/>
                      </a:stretch>
                    </p:blipFill>
                    <p:spPr>
                      <a:xfrm>
                        <a:off x="425450" y="3902075"/>
                        <a:ext cx="3397250" cy="525463"/>
                      </a:xfrm>
                      <a:prstGeom prst="rect">
                        <a:avLst/>
                      </a:prstGeom>
                      <a:noFill/>
                      <a:ln w="9525">
                        <a:noFill/>
                      </a:ln>
                    </p:spPr>
                  </p:pic>
                </p:oleObj>
              </mc:Fallback>
            </mc:AlternateContent>
          </a:graphicData>
        </a:graphic>
      </p:graphicFrame>
      <p:graphicFrame>
        <p:nvGraphicFramePr>
          <p:cNvPr id="563206" name="Object 6"/>
          <p:cNvGraphicFramePr>
            <a:graphicFrameLocks noChangeAspect="1"/>
          </p:cNvGraphicFramePr>
          <p:nvPr/>
        </p:nvGraphicFramePr>
        <p:xfrm>
          <a:off x="409258" y="4494213"/>
          <a:ext cx="2768600" cy="509587"/>
        </p:xfrm>
        <a:graphic>
          <a:graphicData uri="http://schemas.openxmlformats.org/presentationml/2006/ole">
            <mc:AlternateContent xmlns:mc="http://schemas.openxmlformats.org/markup-compatibility/2006">
              <mc:Choice xmlns:v="urn:schemas-microsoft-com:vml" Requires="v">
                <p:oleObj spid="_x0000_s30723" name="公式" r:id="rId6" imgW="28041600" imgH="5181600" progId="Equation.3">
                  <p:embed/>
                </p:oleObj>
              </mc:Choice>
              <mc:Fallback>
                <p:oleObj name="公式" r:id="rId6" imgW="28041600" imgH="5181600" progId="Equation.3">
                  <p:embed/>
                  <p:pic>
                    <p:nvPicPr>
                      <p:cNvPr id="0" name="Object 6"/>
                      <p:cNvPicPr>
                        <a:picLocks noChangeAspect="1"/>
                      </p:cNvPicPr>
                      <p:nvPr/>
                    </p:nvPicPr>
                    <p:blipFill>
                      <a:blip r:embed="rId7"/>
                      <a:stretch>
                        <a:fillRect/>
                      </a:stretch>
                    </p:blipFill>
                    <p:spPr>
                      <a:xfrm>
                        <a:off x="409258" y="4494213"/>
                        <a:ext cx="2768600" cy="509587"/>
                      </a:xfrm>
                      <a:prstGeom prst="rect">
                        <a:avLst/>
                      </a:prstGeom>
                      <a:noFill/>
                      <a:ln w="9525">
                        <a:noFill/>
                      </a:ln>
                    </p:spPr>
                  </p:pic>
                </p:oleObj>
              </mc:Fallback>
            </mc:AlternateContent>
          </a:graphicData>
        </a:graphic>
      </p:graphicFrame>
      <p:sp>
        <p:nvSpPr>
          <p:cNvPr id="560130" name="Rectangle 2"/>
          <p:cNvSpPr>
            <a:spLocks noGrp="1" noChangeArrowheads="1"/>
          </p:cNvSpPr>
          <p:nvPr/>
        </p:nvSpPr>
        <p:spPr>
          <a:xfrm>
            <a:off x="250825" y="178435"/>
            <a:ext cx="8137525" cy="425450"/>
          </a:xfrm>
          <a:prstGeom prst="rect">
            <a:avLst/>
          </a:prstGeom>
          <a:noFill/>
          <a:ln w="9525">
            <a:noFill/>
          </a:ln>
        </p:spPr>
        <p:txBody>
          <a:bodyPr anchor="t"/>
          <a:lstStyle>
            <a:lvl1pPr marL="342900" indent="-342900" algn="l" rtl="0" fontAlgn="base">
              <a:spcBef>
                <a:spcPct val="20000"/>
              </a:spcBef>
              <a:spcAft>
                <a:spcPct val="0"/>
              </a:spcAft>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9pPr>
          </a:lstStyle>
          <a:p>
            <a:pPr>
              <a:buFontTx/>
              <a:buNone/>
            </a:pPr>
            <a:r>
              <a:rPr lang="en-US" altLang="zh-CN" dirty="0" smtClean="0">
                <a:effectLst>
                  <a:outerShdw blurRad="38100" dist="38100" dir="2700000" algn="tl">
                    <a:srgbClr val="C0C0C0"/>
                  </a:outerShdw>
                </a:effectLst>
              </a:rPr>
              <a:t>7.5.3 </a:t>
            </a:r>
            <a:r>
              <a:rPr lang="zh-CN" altLang="en-US" dirty="0" smtClean="0">
                <a:effectLst>
                  <a:outerShdw blurRad="38100" dist="38100" dir="2700000" algn="tl">
                    <a:srgbClr val="C0C0C0"/>
                  </a:outerShdw>
                </a:effectLst>
              </a:rPr>
              <a:t>用</a:t>
            </a:r>
            <a:r>
              <a:rPr lang="en-US" altLang="zh-CN" dirty="0" smtClean="0">
                <a:effectLst>
                  <a:outerShdw blurRad="38100" dist="38100" dir="2700000" algn="tl">
                    <a:srgbClr val="C0C0C0"/>
                  </a:outerShdw>
                </a:effectLst>
              </a:rPr>
              <a:t>555</a:t>
            </a:r>
            <a:r>
              <a:rPr lang="zh-CN" altLang="en-US" dirty="0" smtClean="0">
                <a:effectLst>
                  <a:outerShdw blurRad="38100" dist="38100" dir="2700000" algn="tl">
                    <a:srgbClr val="C0C0C0"/>
                  </a:outerShdw>
                </a:effectLst>
              </a:rPr>
              <a:t>定时器接成单稳态触发电路</a:t>
            </a:r>
            <a:endParaRPr lang="en-US" altLang="zh-CN" dirty="0" smtClean="0">
              <a:effectLst>
                <a:outerShdw blurRad="38100" dist="38100" dir="2700000" algn="tl">
                  <a:srgbClr val="C0C0C0"/>
                </a:outerShdw>
              </a:effectLst>
            </a:endParaRPr>
          </a:p>
          <a:p>
            <a:pPr>
              <a:buFontTx/>
              <a:buNone/>
            </a:pPr>
            <a:endParaRPr lang="zh-CN" altLang="en-US" dirty="0" smtClean="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63205"/>
                                        </p:tgtEl>
                                        <p:attrNameLst>
                                          <p:attrName>style.visibility</p:attrName>
                                        </p:attrNameLst>
                                      </p:cBhvr>
                                      <p:to>
                                        <p:strVal val="visible"/>
                                      </p:to>
                                    </p:set>
                                    <p:animEffect transition="in" filter="dissolve">
                                      <p:cBhvr>
                                        <p:cTn id="7" dur="500"/>
                                        <p:tgtEl>
                                          <p:spTgt spid="56320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63206"/>
                                        </p:tgtEl>
                                        <p:attrNameLst>
                                          <p:attrName>style.visibility</p:attrName>
                                        </p:attrNameLst>
                                      </p:cBhvr>
                                      <p:to>
                                        <p:strVal val="visible"/>
                                      </p:to>
                                    </p:set>
                                    <p:animEffect transition="in" filter="dissolve">
                                      <p:cBhvr>
                                        <p:cTn id="12" dur="500"/>
                                        <p:tgtEl>
                                          <p:spTgt spid="563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3"/>
          <p:cNvPicPr>
            <a:picLocks noChangeAspect="1" noChangeArrowheads="1"/>
          </p:cNvPicPr>
          <p:nvPr/>
        </p:nvPicPr>
        <p:blipFill>
          <a:blip r:embed="rId1"/>
          <a:srcRect/>
          <a:stretch>
            <a:fillRect/>
          </a:stretch>
        </p:blipFill>
        <p:spPr bwMode="auto">
          <a:xfrm>
            <a:off x="4857750" y="988695"/>
            <a:ext cx="3735705" cy="2927985"/>
          </a:xfrm>
          <a:prstGeom prst="rect">
            <a:avLst/>
          </a:prstGeom>
          <a:noFill/>
          <a:ln w="9525">
            <a:noFill/>
            <a:miter lim="800000"/>
            <a:headEnd/>
            <a:tailEnd/>
          </a:ln>
        </p:spPr>
      </p:pic>
      <p:graphicFrame>
        <p:nvGraphicFramePr>
          <p:cNvPr id="46082" name="Object 4"/>
          <p:cNvGraphicFramePr>
            <a:graphicFrameLocks noChangeAspect="1"/>
          </p:cNvGraphicFramePr>
          <p:nvPr/>
        </p:nvGraphicFramePr>
        <p:xfrm>
          <a:off x="468313" y="3860800"/>
          <a:ext cx="2879725" cy="466725"/>
        </p:xfrm>
        <a:graphic>
          <a:graphicData uri="http://schemas.openxmlformats.org/presentationml/2006/ole">
            <mc:AlternateContent xmlns:mc="http://schemas.openxmlformats.org/markup-compatibility/2006">
              <mc:Choice xmlns:v="urn:schemas-microsoft-com:vml" Requires="v">
                <p:oleObj spid="_x0000_s31745" name="公式" r:id="rId2" imgW="32004000" imgH="5181600" progId="Equation.3">
                  <p:embed/>
                </p:oleObj>
              </mc:Choice>
              <mc:Fallback>
                <p:oleObj name="公式" r:id="rId2" imgW="32004000" imgH="5181600" progId="Equation.3">
                  <p:embed/>
                  <p:pic>
                    <p:nvPicPr>
                      <p:cNvPr id="0" name="Object 4"/>
                      <p:cNvPicPr>
                        <a:picLocks noChangeAspect="1"/>
                      </p:cNvPicPr>
                      <p:nvPr/>
                    </p:nvPicPr>
                    <p:blipFill>
                      <a:blip r:embed="rId3"/>
                      <a:stretch>
                        <a:fillRect/>
                      </a:stretch>
                    </p:blipFill>
                    <p:spPr>
                      <a:xfrm>
                        <a:off x="468313" y="3860800"/>
                        <a:ext cx="2879725" cy="466725"/>
                      </a:xfrm>
                      <a:prstGeom prst="rect">
                        <a:avLst/>
                      </a:prstGeom>
                      <a:noFill/>
                      <a:ln w="9525">
                        <a:noFill/>
                      </a:ln>
                    </p:spPr>
                  </p:pic>
                </p:oleObj>
              </mc:Fallback>
            </mc:AlternateContent>
          </a:graphicData>
        </a:graphic>
      </p:graphicFrame>
      <p:graphicFrame>
        <p:nvGraphicFramePr>
          <p:cNvPr id="564229" name="Object 5"/>
          <p:cNvGraphicFramePr>
            <a:graphicFrameLocks noChangeAspect="1"/>
          </p:cNvGraphicFramePr>
          <p:nvPr/>
        </p:nvGraphicFramePr>
        <p:xfrm>
          <a:off x="468313" y="4292600"/>
          <a:ext cx="3662362" cy="457200"/>
        </p:xfrm>
        <a:graphic>
          <a:graphicData uri="http://schemas.openxmlformats.org/presentationml/2006/ole">
            <mc:AlternateContent xmlns:mc="http://schemas.openxmlformats.org/markup-compatibility/2006">
              <mc:Choice xmlns:v="urn:schemas-microsoft-com:vml" Requires="v">
                <p:oleObj spid="_x0000_s31746" name="公式" r:id="rId4" imgW="44196000" imgH="5486400" progId="Equation.3">
                  <p:embed/>
                </p:oleObj>
              </mc:Choice>
              <mc:Fallback>
                <p:oleObj name="公式" r:id="rId4" imgW="44196000" imgH="5486400" progId="Equation.3">
                  <p:embed/>
                  <p:pic>
                    <p:nvPicPr>
                      <p:cNvPr id="0" name="Object 5"/>
                      <p:cNvPicPr>
                        <a:picLocks noChangeAspect="1"/>
                      </p:cNvPicPr>
                      <p:nvPr/>
                    </p:nvPicPr>
                    <p:blipFill>
                      <a:blip r:embed="rId5"/>
                      <a:stretch>
                        <a:fillRect/>
                      </a:stretch>
                    </p:blipFill>
                    <p:spPr>
                      <a:xfrm>
                        <a:off x="468313" y="4292600"/>
                        <a:ext cx="3662362" cy="457200"/>
                      </a:xfrm>
                      <a:prstGeom prst="rect">
                        <a:avLst/>
                      </a:prstGeom>
                      <a:solidFill>
                        <a:srgbClr val="99CCFF">
                          <a:alpha val="27058"/>
                        </a:srgbClr>
                      </a:solidFill>
                      <a:ln w="9525">
                        <a:noFill/>
                      </a:ln>
                    </p:spPr>
                  </p:pic>
                </p:oleObj>
              </mc:Fallback>
            </mc:AlternateContent>
          </a:graphicData>
        </a:graphic>
      </p:graphicFrame>
      <p:graphicFrame>
        <p:nvGraphicFramePr>
          <p:cNvPr id="46084" name="Object 6"/>
          <p:cNvGraphicFramePr>
            <a:graphicFrameLocks noChangeAspect="1"/>
          </p:cNvGraphicFramePr>
          <p:nvPr/>
        </p:nvGraphicFramePr>
        <p:xfrm>
          <a:off x="355600" y="4724400"/>
          <a:ext cx="8001000" cy="1477963"/>
        </p:xfrm>
        <a:graphic>
          <a:graphicData uri="http://schemas.openxmlformats.org/presentationml/2006/ole">
            <mc:AlternateContent xmlns:mc="http://schemas.openxmlformats.org/markup-compatibility/2006">
              <mc:Choice xmlns:v="urn:schemas-microsoft-com:vml" Requires="v">
                <p:oleObj spid="_x0000_s31747" name="公式" r:id="rId6" imgW="92354400" imgH="17068800" progId="Equation.3">
                  <p:embed/>
                </p:oleObj>
              </mc:Choice>
              <mc:Fallback>
                <p:oleObj name="公式" r:id="rId6" imgW="92354400" imgH="17068800" progId="Equation.3">
                  <p:embed/>
                  <p:pic>
                    <p:nvPicPr>
                      <p:cNvPr id="0" name="Object 6"/>
                      <p:cNvPicPr>
                        <a:picLocks noChangeAspect="1"/>
                      </p:cNvPicPr>
                      <p:nvPr/>
                    </p:nvPicPr>
                    <p:blipFill>
                      <a:blip r:embed="rId7"/>
                      <a:stretch>
                        <a:fillRect/>
                      </a:stretch>
                    </p:blipFill>
                    <p:spPr>
                      <a:xfrm>
                        <a:off x="355600" y="4724400"/>
                        <a:ext cx="8001000" cy="1477963"/>
                      </a:xfrm>
                      <a:prstGeom prst="rect">
                        <a:avLst/>
                      </a:prstGeom>
                      <a:solidFill>
                        <a:srgbClr val="FF66FF">
                          <a:alpha val="38039"/>
                        </a:srgbClr>
                      </a:solidFill>
                      <a:ln w="9525">
                        <a:noFill/>
                      </a:ln>
                    </p:spPr>
                  </p:pic>
                </p:oleObj>
              </mc:Fallback>
            </mc:AlternateContent>
          </a:graphicData>
        </a:graphic>
      </p:graphicFrame>
      <p:grpSp>
        <p:nvGrpSpPr>
          <p:cNvPr id="46085" name="Group 7"/>
          <p:cNvGrpSpPr/>
          <p:nvPr/>
        </p:nvGrpSpPr>
        <p:grpSpPr bwMode="auto">
          <a:xfrm>
            <a:off x="1908175" y="4941888"/>
            <a:ext cx="576263" cy="287337"/>
            <a:chOff x="4150" y="2024"/>
            <a:chExt cx="363" cy="181"/>
          </a:xfrm>
        </p:grpSpPr>
        <p:sp>
          <p:nvSpPr>
            <p:cNvPr id="564232" name="Line 8"/>
            <p:cNvSpPr>
              <a:spLocks noChangeShapeType="1"/>
            </p:cNvSpPr>
            <p:nvPr/>
          </p:nvSpPr>
          <p:spPr bwMode="auto">
            <a:xfrm>
              <a:off x="4150" y="2024"/>
              <a:ext cx="136" cy="0"/>
            </a:xfrm>
            <a:prstGeom prst="line">
              <a:avLst/>
            </a:prstGeom>
            <a:noFill/>
            <a:ln w="2857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64233" name="Line 9"/>
            <p:cNvSpPr>
              <a:spLocks noChangeShapeType="1"/>
            </p:cNvSpPr>
            <p:nvPr/>
          </p:nvSpPr>
          <p:spPr bwMode="auto">
            <a:xfrm>
              <a:off x="4286" y="2024"/>
              <a:ext cx="0" cy="181"/>
            </a:xfrm>
            <a:prstGeom prst="line">
              <a:avLst/>
            </a:prstGeom>
            <a:noFill/>
            <a:ln w="28575">
              <a:solidFill>
                <a:schemeClr val="tx1"/>
              </a:solidFill>
              <a:round/>
              <a:tailEnd type="triangle" w="med" len="me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64234" name="Line 10"/>
            <p:cNvSpPr>
              <a:spLocks noChangeShapeType="1"/>
            </p:cNvSpPr>
            <p:nvPr/>
          </p:nvSpPr>
          <p:spPr bwMode="auto">
            <a:xfrm>
              <a:off x="4286" y="2205"/>
              <a:ext cx="91" cy="0"/>
            </a:xfrm>
            <a:prstGeom prst="line">
              <a:avLst/>
            </a:prstGeom>
            <a:noFill/>
            <a:ln w="2857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64235" name="Line 11"/>
            <p:cNvSpPr>
              <a:spLocks noChangeShapeType="1"/>
            </p:cNvSpPr>
            <p:nvPr/>
          </p:nvSpPr>
          <p:spPr bwMode="auto">
            <a:xfrm flipV="1">
              <a:off x="4377" y="2024"/>
              <a:ext cx="0" cy="181"/>
            </a:xfrm>
            <a:prstGeom prst="line">
              <a:avLst/>
            </a:prstGeom>
            <a:noFill/>
            <a:ln w="2857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64236" name="Line 12"/>
            <p:cNvSpPr>
              <a:spLocks noChangeShapeType="1"/>
            </p:cNvSpPr>
            <p:nvPr/>
          </p:nvSpPr>
          <p:spPr bwMode="auto">
            <a:xfrm>
              <a:off x="4377" y="2024"/>
              <a:ext cx="136" cy="0"/>
            </a:xfrm>
            <a:prstGeom prst="line">
              <a:avLst/>
            </a:prstGeom>
            <a:noFill/>
            <a:ln w="2857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pSp>
      <p:pic>
        <p:nvPicPr>
          <p:cNvPr id="14" name="Picture 60"/>
          <p:cNvPicPr>
            <a:picLocks noChangeAspect="1" noChangeArrowheads="1"/>
          </p:cNvPicPr>
          <p:nvPr/>
        </p:nvPicPr>
        <p:blipFill>
          <a:blip r:embed="rId8"/>
          <a:srcRect/>
          <a:stretch>
            <a:fillRect/>
          </a:stretch>
        </p:blipFill>
        <p:spPr bwMode="auto">
          <a:xfrm>
            <a:off x="817245" y="845820"/>
            <a:ext cx="3754755" cy="2799080"/>
          </a:xfrm>
          <a:prstGeom prst="rect">
            <a:avLst/>
          </a:prstGeom>
          <a:noFill/>
          <a:ln w="9525">
            <a:noFill/>
            <a:miter lim="800000"/>
            <a:headEnd/>
            <a:tailEnd/>
          </a:ln>
        </p:spPr>
      </p:pic>
      <p:sp>
        <p:nvSpPr>
          <p:cNvPr id="560130" name="Rectangle 2"/>
          <p:cNvSpPr>
            <a:spLocks noGrp="1" noChangeArrowheads="1"/>
          </p:cNvSpPr>
          <p:nvPr>
            <p:ph idx="1"/>
          </p:nvPr>
        </p:nvSpPr>
        <p:spPr>
          <a:xfrm>
            <a:off x="250825" y="178435"/>
            <a:ext cx="8137525" cy="425450"/>
          </a:xfrm>
        </p:spPr>
        <p:txBody>
          <a:bodyPr/>
          <a:lstStyle/>
          <a:p>
            <a:pPr>
              <a:buFontTx/>
              <a:buNone/>
            </a:pPr>
            <a:r>
              <a:rPr lang="en-US" altLang="zh-CN" dirty="0" smtClean="0">
                <a:effectLst>
                  <a:outerShdw blurRad="38100" dist="38100" dir="2700000" algn="tl">
                    <a:srgbClr val="C0C0C0"/>
                  </a:outerShdw>
                </a:effectLst>
              </a:rPr>
              <a:t>7.5.3 </a:t>
            </a:r>
            <a:r>
              <a:rPr lang="zh-CN" altLang="en-US" dirty="0" smtClean="0">
                <a:effectLst>
                  <a:outerShdw blurRad="38100" dist="38100" dir="2700000" algn="tl">
                    <a:srgbClr val="C0C0C0"/>
                  </a:outerShdw>
                </a:effectLst>
              </a:rPr>
              <a:t>用</a:t>
            </a:r>
            <a:r>
              <a:rPr lang="en-US" altLang="zh-CN" dirty="0" smtClean="0">
                <a:effectLst>
                  <a:outerShdw blurRad="38100" dist="38100" dir="2700000" algn="tl">
                    <a:srgbClr val="C0C0C0"/>
                  </a:outerShdw>
                </a:effectLst>
              </a:rPr>
              <a:t>555</a:t>
            </a:r>
            <a:r>
              <a:rPr lang="zh-CN" altLang="en-US" dirty="0" smtClean="0">
                <a:effectLst>
                  <a:outerShdw blurRad="38100" dist="38100" dir="2700000" algn="tl">
                    <a:srgbClr val="C0C0C0"/>
                  </a:outerShdw>
                </a:effectLst>
              </a:rPr>
              <a:t>定时器接成单稳态触发电路</a:t>
            </a:r>
            <a:endParaRPr lang="en-US" altLang="zh-CN" dirty="0" smtClean="0">
              <a:effectLst>
                <a:outerShdw blurRad="38100" dist="38100" dir="2700000" algn="tl">
                  <a:srgbClr val="C0C0C0"/>
                </a:outerShdw>
              </a:effectLst>
            </a:endParaRPr>
          </a:p>
          <a:p>
            <a:pPr>
              <a:buFontTx/>
              <a:buNone/>
            </a:pPr>
            <a:endParaRPr lang="zh-CN" altLang="en-US" dirty="0" smtClean="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4229"/>
                                        </p:tgtEl>
                                        <p:attrNameLst>
                                          <p:attrName>style.visibility</p:attrName>
                                        </p:attrNameLst>
                                      </p:cBhvr>
                                      <p:to>
                                        <p:strVal val="visible"/>
                                      </p:to>
                                    </p:set>
                                    <p:anim calcmode="lin" valueType="num">
                                      <p:cBhvr additive="base">
                                        <p:cTn id="7" dur="500" fill="hold"/>
                                        <p:tgtEl>
                                          <p:spTgt spid="564229"/>
                                        </p:tgtEl>
                                        <p:attrNameLst>
                                          <p:attrName>ppt_x</p:attrName>
                                        </p:attrNameLst>
                                      </p:cBhvr>
                                      <p:tavLst>
                                        <p:tav tm="0">
                                          <p:val>
                                            <p:strVal val="#ppt_x"/>
                                          </p:val>
                                        </p:tav>
                                        <p:tav tm="100000">
                                          <p:val>
                                            <p:strVal val="#ppt_x"/>
                                          </p:val>
                                        </p:tav>
                                      </p:tavLst>
                                    </p:anim>
                                    <p:anim calcmode="lin" valueType="num">
                                      <p:cBhvr additive="base">
                                        <p:cTn id="8" dur="500" fill="hold"/>
                                        <p:tgtEl>
                                          <p:spTgt spid="5642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69" name="Picture 65"/>
          <p:cNvPicPr>
            <a:picLocks noChangeAspect="1" noChangeArrowheads="1"/>
          </p:cNvPicPr>
          <p:nvPr/>
        </p:nvPicPr>
        <p:blipFill>
          <a:blip r:embed="rId1"/>
          <a:srcRect/>
          <a:stretch>
            <a:fillRect/>
          </a:stretch>
        </p:blipFill>
        <p:spPr bwMode="auto">
          <a:xfrm>
            <a:off x="254412" y="1097716"/>
            <a:ext cx="4389596" cy="3058478"/>
          </a:xfrm>
          <a:prstGeom prst="rect">
            <a:avLst/>
          </a:prstGeom>
          <a:noFill/>
          <a:ln w="9525">
            <a:noFill/>
            <a:miter lim="800000"/>
            <a:headEnd/>
            <a:tailEnd/>
          </a:ln>
        </p:spPr>
      </p:pic>
      <p:pic>
        <p:nvPicPr>
          <p:cNvPr id="530517" name="Picture 85" descr="10-4-15"/>
          <p:cNvPicPr>
            <a:picLocks noChangeAspect="1" noChangeArrowheads="1"/>
          </p:cNvPicPr>
          <p:nvPr/>
        </p:nvPicPr>
        <p:blipFill>
          <a:blip r:embed="rId2"/>
          <a:srcRect/>
          <a:stretch>
            <a:fillRect/>
          </a:stretch>
        </p:blipFill>
        <p:spPr bwMode="auto">
          <a:xfrm>
            <a:off x="5219700" y="847408"/>
            <a:ext cx="2630488" cy="2265362"/>
          </a:xfrm>
          <a:prstGeom prst="rect">
            <a:avLst/>
          </a:prstGeom>
          <a:noFill/>
          <a:ln w="9525">
            <a:noFill/>
            <a:miter lim="800000"/>
            <a:headEnd/>
            <a:tailEnd/>
          </a:ln>
        </p:spPr>
      </p:pic>
      <p:sp>
        <p:nvSpPr>
          <p:cNvPr id="530435" name="Rectangle 3"/>
          <p:cNvSpPr>
            <a:spLocks noGrp="1" noChangeArrowheads="1"/>
          </p:cNvSpPr>
          <p:nvPr>
            <p:ph type="title"/>
          </p:nvPr>
        </p:nvSpPr>
        <p:spPr>
          <a:xfrm>
            <a:off x="17463" y="-37782"/>
            <a:ext cx="8229600" cy="884237"/>
          </a:xfrm>
        </p:spPr>
        <p:txBody>
          <a:bodyPr/>
          <a:lstStyle/>
          <a:p>
            <a:r>
              <a:rPr lang="en-US" altLang="zh-CN" dirty="0" smtClean="0">
                <a:effectLst>
                  <a:outerShdw blurRad="38100" dist="38100" dir="2700000" algn="tl">
                    <a:srgbClr val="C0C0C0"/>
                  </a:outerShdw>
                </a:effectLst>
              </a:rPr>
              <a:t>7.5.4 </a:t>
            </a:r>
            <a:r>
              <a:rPr lang="zh-CN" altLang="en-US" dirty="0" smtClean="0">
                <a:effectLst>
                  <a:outerShdw blurRad="38100" dist="38100" dir="2700000" algn="tl">
                    <a:srgbClr val="C0C0C0"/>
                  </a:outerShdw>
                </a:effectLst>
              </a:rPr>
              <a:t>用</a:t>
            </a:r>
            <a:r>
              <a:rPr lang="en-US" altLang="zh-CN" dirty="0" smtClean="0">
                <a:effectLst>
                  <a:outerShdw blurRad="38100" dist="38100" dir="2700000" algn="tl">
                    <a:srgbClr val="C0C0C0"/>
                  </a:outerShdw>
                </a:effectLst>
              </a:rPr>
              <a:t>555</a:t>
            </a:r>
            <a:r>
              <a:rPr lang="zh-CN" altLang="en-US" dirty="0" smtClean="0">
                <a:effectLst>
                  <a:outerShdw blurRad="38100" dist="38100" dir="2700000" algn="tl">
                    <a:srgbClr val="C0C0C0"/>
                  </a:outerShdw>
                </a:effectLst>
              </a:rPr>
              <a:t>接成多谐振荡电路</a:t>
            </a:r>
            <a:endParaRPr lang="zh-CN" altLang="en-US" dirty="0" smtClean="0">
              <a:effectLst>
                <a:outerShdw blurRad="38100" dist="38100" dir="2700000" algn="tl">
                  <a:srgbClr val="C0C0C0"/>
                </a:outerShdw>
              </a:effectLst>
            </a:endParaRPr>
          </a:p>
        </p:txBody>
      </p:sp>
      <p:sp>
        <p:nvSpPr>
          <p:cNvPr id="530440" name="Line 8"/>
          <p:cNvSpPr>
            <a:spLocks noChangeShapeType="1"/>
          </p:cNvSpPr>
          <p:nvPr/>
        </p:nvSpPr>
        <p:spPr bwMode="auto">
          <a:xfrm flipV="1">
            <a:off x="1259631" y="2572067"/>
            <a:ext cx="4104531" cy="864046"/>
          </a:xfrm>
          <a:prstGeom prst="line">
            <a:avLst/>
          </a:prstGeom>
          <a:noFill/>
          <a:ln w="9525">
            <a:solidFill>
              <a:srgbClr val="FF3300"/>
            </a:solidFill>
            <a:round/>
            <a:headEnd type="triangle" w="med" len="med"/>
            <a:tailEnd type="triangle" w="med" len="me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30441" name="Line 9"/>
          <p:cNvSpPr>
            <a:spLocks noChangeShapeType="1"/>
          </p:cNvSpPr>
          <p:nvPr/>
        </p:nvSpPr>
        <p:spPr bwMode="auto">
          <a:xfrm flipV="1">
            <a:off x="1331641" y="1203642"/>
            <a:ext cx="4753248" cy="1368375"/>
          </a:xfrm>
          <a:prstGeom prst="line">
            <a:avLst/>
          </a:prstGeom>
          <a:noFill/>
          <a:ln w="9525">
            <a:solidFill>
              <a:srgbClr val="FF3300"/>
            </a:solidFill>
            <a:round/>
            <a:headEnd type="triangle" w="med" len="med"/>
            <a:tailEnd type="triangle" w="med" len="me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aphicFrame>
        <p:nvGraphicFramePr>
          <p:cNvPr id="530442" name="Group 10"/>
          <p:cNvGraphicFramePr>
            <a:graphicFrameLocks noGrp="1"/>
          </p:cNvGraphicFramePr>
          <p:nvPr/>
        </p:nvGraphicFramePr>
        <p:xfrm>
          <a:off x="4548188" y="3059748"/>
          <a:ext cx="3768725" cy="3349626"/>
        </p:xfrm>
        <a:graphic>
          <a:graphicData uri="http://schemas.openxmlformats.org/drawingml/2006/table">
            <a:tbl>
              <a:tblPr/>
              <a:tblGrid>
                <a:gridCol w="754062"/>
                <a:gridCol w="754063"/>
                <a:gridCol w="752475"/>
                <a:gridCol w="754062"/>
                <a:gridCol w="754063"/>
              </a:tblGrid>
              <a:tr h="482600">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输</a:t>
                      </a: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      </a:t>
                      </a: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入</a:t>
                      </a: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输</a:t>
                      </a: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      </a:t>
                      </a: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出</a:t>
                      </a: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r>
              <a:tr h="482600">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26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0</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X</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X</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0</a:t>
                      </a:r>
                      <a:endParaRPr kumimoji="0" lang="en-US" altLang="zh-CN"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rPr>
                        <a:t>导通</a:t>
                      </a:r>
                      <a:endParaRPr kumimoji="0" lang="zh-CN" altLang="en-US" sz="2000" b="0" i="0" u="none" strike="noStrike" cap="none" normalizeH="0" baseline="0" smtClean="0">
                        <a:ln>
                          <a:noFill/>
                        </a:ln>
                        <a:solidFill>
                          <a:srgbClr val="000000"/>
                        </a:solidFill>
                        <a:effectLst>
                          <a:outerShdw blurRad="38100" dist="38100" dir="2700000" algn="tl">
                            <a:srgbClr val="C0C0C0"/>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26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32941"/>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32941"/>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32941"/>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0</a:t>
                      </a:r>
                      <a:endPar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32941"/>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导通</a:t>
                      </a: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alpha val="32941"/>
                      </a:srgbClr>
                    </a:solidFill>
                  </a:tcPr>
                </a:tc>
              </a:tr>
              <a:tr h="4826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alpha val="43137"/>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alpha val="43137"/>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alpha val="43137"/>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不变</a:t>
                      </a: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alpha val="43137"/>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不变</a:t>
                      </a: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alpha val="43137"/>
                      </a:srgbClr>
                    </a:solidFill>
                  </a:tcPr>
                </a:tc>
              </a:tr>
              <a:tr h="46831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alpha val="25882"/>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alpha val="25882"/>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alpha val="25882"/>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alpha val="25882"/>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截止</a:t>
                      </a: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alpha val="25882"/>
                      </a:srgbClr>
                    </a:solidFill>
                  </a:tcPr>
                </a:tc>
              </a:tr>
              <a:tr h="46831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1</a:t>
                      </a:r>
                      <a:endParaRPr kumimoji="0" lang="en-US" altLang="zh-CN"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rPr>
                        <a:t>截止</a:t>
                      </a:r>
                      <a:endParaRPr kumimoji="0" lang="zh-CN" altLang="en-US" sz="2000" b="0" i="0" u="none" strike="noStrike" cap="none" normalizeH="0" baseline="0" smtClean="0">
                        <a:ln>
                          <a:noFill/>
                        </a:ln>
                        <a:solidFill>
                          <a:srgbClr val="000000"/>
                        </a:solidFill>
                        <a:effectLst>
                          <a:outerShdw blurRad="38100" dist="38100" dir="2700000" algn="tl">
                            <a:srgbClr val="FFFFFF"/>
                          </a:outerShdw>
                        </a:effectLst>
                        <a:latin typeface="Comic Sans MS" panose="030F0702030302020204" pitchFamily="66"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r>
            </a:tbl>
          </a:graphicData>
        </a:graphic>
      </p:graphicFrame>
      <p:graphicFrame>
        <p:nvGraphicFramePr>
          <p:cNvPr id="530499" name="Object 67"/>
          <p:cNvGraphicFramePr>
            <a:graphicFrameLocks noChangeAspect="1"/>
          </p:cNvGraphicFramePr>
          <p:nvPr/>
        </p:nvGraphicFramePr>
        <p:xfrm>
          <a:off x="5341938" y="4464685"/>
          <a:ext cx="663575" cy="528638"/>
        </p:xfrm>
        <a:graphic>
          <a:graphicData uri="http://schemas.openxmlformats.org/presentationml/2006/ole">
            <mc:AlternateContent xmlns:mc="http://schemas.openxmlformats.org/markup-compatibility/2006">
              <mc:Choice xmlns:v="urn:schemas-microsoft-com:vml" Requires="v">
                <p:oleObj spid="_x0000_s32769" name="公式" r:id="rId3" imgW="11887200" imgH="9448800" progId="Equation.3">
                  <p:embed/>
                </p:oleObj>
              </mc:Choice>
              <mc:Fallback>
                <p:oleObj name="公式" r:id="rId3" imgW="11887200" imgH="9448800" progId="Equation.3">
                  <p:embed/>
                  <p:pic>
                    <p:nvPicPr>
                      <p:cNvPr id="0" name="Object 67"/>
                      <p:cNvPicPr>
                        <a:picLocks noChangeAspect="1"/>
                      </p:cNvPicPr>
                      <p:nvPr/>
                    </p:nvPicPr>
                    <p:blipFill>
                      <a:blip r:embed="rId4"/>
                      <a:stretch>
                        <a:fillRect/>
                      </a:stretch>
                    </p:blipFill>
                    <p:spPr>
                      <a:xfrm>
                        <a:off x="5341938" y="4464685"/>
                        <a:ext cx="663575" cy="528638"/>
                      </a:xfrm>
                      <a:prstGeom prst="rect">
                        <a:avLst/>
                      </a:prstGeom>
                      <a:noFill/>
                      <a:ln w="9525">
                        <a:noFill/>
                      </a:ln>
                    </p:spPr>
                  </p:pic>
                </p:oleObj>
              </mc:Fallback>
            </mc:AlternateContent>
          </a:graphicData>
        </a:graphic>
      </p:graphicFrame>
      <p:graphicFrame>
        <p:nvGraphicFramePr>
          <p:cNvPr id="530500" name="Object 68"/>
          <p:cNvGraphicFramePr>
            <a:graphicFrameLocks noChangeAspect="1"/>
          </p:cNvGraphicFramePr>
          <p:nvPr/>
        </p:nvGraphicFramePr>
        <p:xfrm>
          <a:off x="6148388" y="4478973"/>
          <a:ext cx="663575" cy="528637"/>
        </p:xfrm>
        <a:graphic>
          <a:graphicData uri="http://schemas.openxmlformats.org/presentationml/2006/ole">
            <mc:AlternateContent xmlns:mc="http://schemas.openxmlformats.org/markup-compatibility/2006">
              <mc:Choice xmlns:v="urn:schemas-microsoft-com:vml" Requires="v">
                <p:oleObj spid="_x0000_s32770" name="公式" r:id="rId5" imgW="11887200" imgH="9448800" progId="Equation.3">
                  <p:embed/>
                </p:oleObj>
              </mc:Choice>
              <mc:Fallback>
                <p:oleObj name="公式" r:id="rId5" imgW="11887200" imgH="9448800" progId="Equation.3">
                  <p:embed/>
                  <p:pic>
                    <p:nvPicPr>
                      <p:cNvPr id="0" name="Object 68"/>
                      <p:cNvPicPr>
                        <a:picLocks noChangeAspect="1"/>
                      </p:cNvPicPr>
                      <p:nvPr/>
                    </p:nvPicPr>
                    <p:blipFill>
                      <a:blip r:embed="rId6"/>
                      <a:stretch>
                        <a:fillRect/>
                      </a:stretch>
                    </p:blipFill>
                    <p:spPr>
                      <a:xfrm>
                        <a:off x="6148388" y="4478973"/>
                        <a:ext cx="663575" cy="528637"/>
                      </a:xfrm>
                      <a:prstGeom prst="rect">
                        <a:avLst/>
                      </a:prstGeom>
                      <a:noFill/>
                      <a:ln w="9525">
                        <a:noFill/>
                      </a:ln>
                    </p:spPr>
                  </p:pic>
                </p:oleObj>
              </mc:Fallback>
            </mc:AlternateContent>
          </a:graphicData>
        </a:graphic>
      </p:graphicFrame>
      <p:graphicFrame>
        <p:nvGraphicFramePr>
          <p:cNvPr id="530501" name="Object 69"/>
          <p:cNvGraphicFramePr>
            <a:graphicFrameLocks noChangeAspect="1"/>
          </p:cNvGraphicFramePr>
          <p:nvPr/>
        </p:nvGraphicFramePr>
        <p:xfrm>
          <a:off x="5370513" y="4980623"/>
          <a:ext cx="635000" cy="504825"/>
        </p:xfrm>
        <a:graphic>
          <a:graphicData uri="http://schemas.openxmlformats.org/presentationml/2006/ole">
            <mc:AlternateContent xmlns:mc="http://schemas.openxmlformats.org/markup-compatibility/2006">
              <mc:Choice xmlns:v="urn:schemas-microsoft-com:vml" Requires="v">
                <p:oleObj spid="_x0000_s32771" name="公式" r:id="rId7" imgW="11887200" imgH="9448800" progId="Equation.3">
                  <p:embed/>
                </p:oleObj>
              </mc:Choice>
              <mc:Fallback>
                <p:oleObj name="公式" r:id="rId7" imgW="11887200" imgH="9448800" progId="Equation.3">
                  <p:embed/>
                  <p:pic>
                    <p:nvPicPr>
                      <p:cNvPr id="0" name="Object 69"/>
                      <p:cNvPicPr>
                        <a:picLocks noChangeAspect="1"/>
                      </p:cNvPicPr>
                      <p:nvPr/>
                    </p:nvPicPr>
                    <p:blipFill>
                      <a:blip r:embed="rId8"/>
                      <a:stretch>
                        <a:fillRect/>
                      </a:stretch>
                    </p:blipFill>
                    <p:spPr>
                      <a:xfrm>
                        <a:off x="5370513" y="4980623"/>
                        <a:ext cx="635000" cy="504825"/>
                      </a:xfrm>
                      <a:prstGeom prst="rect">
                        <a:avLst/>
                      </a:prstGeom>
                      <a:noFill/>
                      <a:ln w="9525">
                        <a:noFill/>
                      </a:ln>
                    </p:spPr>
                  </p:pic>
                </p:oleObj>
              </mc:Fallback>
            </mc:AlternateContent>
          </a:graphicData>
        </a:graphic>
      </p:graphicFrame>
      <p:graphicFrame>
        <p:nvGraphicFramePr>
          <p:cNvPr id="530502" name="Object 70"/>
          <p:cNvGraphicFramePr>
            <a:graphicFrameLocks noChangeAspect="1"/>
          </p:cNvGraphicFramePr>
          <p:nvPr/>
        </p:nvGraphicFramePr>
        <p:xfrm>
          <a:off x="5354638" y="5426710"/>
          <a:ext cx="681037" cy="541338"/>
        </p:xfrm>
        <a:graphic>
          <a:graphicData uri="http://schemas.openxmlformats.org/presentationml/2006/ole">
            <mc:AlternateContent xmlns:mc="http://schemas.openxmlformats.org/markup-compatibility/2006">
              <mc:Choice xmlns:v="urn:schemas-microsoft-com:vml" Requires="v">
                <p:oleObj spid="_x0000_s32772" name="公式" r:id="rId9" imgW="11887200" imgH="9448800" progId="Equation.3">
                  <p:embed/>
                </p:oleObj>
              </mc:Choice>
              <mc:Fallback>
                <p:oleObj name="公式" r:id="rId9" imgW="11887200" imgH="9448800" progId="Equation.3">
                  <p:embed/>
                  <p:pic>
                    <p:nvPicPr>
                      <p:cNvPr id="0" name="Object 70"/>
                      <p:cNvPicPr>
                        <a:picLocks noChangeAspect="1"/>
                      </p:cNvPicPr>
                      <p:nvPr/>
                    </p:nvPicPr>
                    <p:blipFill>
                      <a:blip r:embed="rId10"/>
                      <a:stretch>
                        <a:fillRect/>
                      </a:stretch>
                    </p:blipFill>
                    <p:spPr>
                      <a:xfrm>
                        <a:off x="5354638" y="5426710"/>
                        <a:ext cx="681037" cy="541338"/>
                      </a:xfrm>
                      <a:prstGeom prst="rect">
                        <a:avLst/>
                      </a:prstGeom>
                      <a:noFill/>
                      <a:ln w="9525">
                        <a:noFill/>
                      </a:ln>
                    </p:spPr>
                  </p:pic>
                </p:oleObj>
              </mc:Fallback>
            </mc:AlternateContent>
          </a:graphicData>
        </a:graphic>
      </p:graphicFrame>
      <p:graphicFrame>
        <p:nvGraphicFramePr>
          <p:cNvPr id="530503" name="Object 71"/>
          <p:cNvGraphicFramePr>
            <a:graphicFrameLocks noChangeAspect="1"/>
          </p:cNvGraphicFramePr>
          <p:nvPr/>
        </p:nvGraphicFramePr>
        <p:xfrm>
          <a:off x="5370513" y="5920423"/>
          <a:ext cx="665162" cy="528637"/>
        </p:xfrm>
        <a:graphic>
          <a:graphicData uri="http://schemas.openxmlformats.org/presentationml/2006/ole">
            <mc:AlternateContent xmlns:mc="http://schemas.openxmlformats.org/markup-compatibility/2006">
              <mc:Choice xmlns:v="urn:schemas-microsoft-com:vml" Requires="v">
                <p:oleObj spid="_x0000_s32773" name="公式" r:id="rId11" imgW="11887200" imgH="9448800" progId="Equation.3">
                  <p:embed/>
                </p:oleObj>
              </mc:Choice>
              <mc:Fallback>
                <p:oleObj name="公式" r:id="rId11" imgW="11887200" imgH="9448800" progId="Equation.3">
                  <p:embed/>
                  <p:pic>
                    <p:nvPicPr>
                      <p:cNvPr id="0" name="Object 71"/>
                      <p:cNvPicPr>
                        <a:picLocks noChangeAspect="1"/>
                      </p:cNvPicPr>
                      <p:nvPr/>
                    </p:nvPicPr>
                    <p:blipFill>
                      <a:blip r:embed="rId12"/>
                      <a:stretch>
                        <a:fillRect/>
                      </a:stretch>
                    </p:blipFill>
                    <p:spPr>
                      <a:xfrm>
                        <a:off x="5370513" y="5920423"/>
                        <a:ext cx="665162" cy="528637"/>
                      </a:xfrm>
                      <a:prstGeom prst="rect">
                        <a:avLst/>
                      </a:prstGeom>
                      <a:noFill/>
                      <a:ln w="9525">
                        <a:noFill/>
                      </a:ln>
                    </p:spPr>
                  </p:pic>
                </p:oleObj>
              </mc:Fallback>
            </mc:AlternateContent>
          </a:graphicData>
        </a:graphic>
      </p:graphicFrame>
      <p:graphicFrame>
        <p:nvGraphicFramePr>
          <p:cNvPr id="530504" name="Object 72"/>
          <p:cNvGraphicFramePr>
            <a:graphicFrameLocks noChangeAspect="1"/>
          </p:cNvGraphicFramePr>
          <p:nvPr/>
        </p:nvGraphicFramePr>
        <p:xfrm>
          <a:off x="6148388" y="4972685"/>
          <a:ext cx="663575" cy="528638"/>
        </p:xfrm>
        <a:graphic>
          <a:graphicData uri="http://schemas.openxmlformats.org/presentationml/2006/ole">
            <mc:AlternateContent xmlns:mc="http://schemas.openxmlformats.org/markup-compatibility/2006">
              <mc:Choice xmlns:v="urn:schemas-microsoft-com:vml" Requires="v">
                <p:oleObj spid="_x0000_s32774" name="公式" r:id="rId13" imgW="11887200" imgH="9448800" progId="Equation.3">
                  <p:embed/>
                </p:oleObj>
              </mc:Choice>
              <mc:Fallback>
                <p:oleObj name="公式" r:id="rId13" imgW="11887200" imgH="9448800" progId="Equation.3">
                  <p:embed/>
                  <p:pic>
                    <p:nvPicPr>
                      <p:cNvPr id="0" name="Object 72"/>
                      <p:cNvPicPr>
                        <a:picLocks noChangeAspect="1"/>
                      </p:cNvPicPr>
                      <p:nvPr/>
                    </p:nvPicPr>
                    <p:blipFill>
                      <a:blip r:embed="rId14"/>
                      <a:stretch>
                        <a:fillRect/>
                      </a:stretch>
                    </p:blipFill>
                    <p:spPr>
                      <a:xfrm>
                        <a:off x="6148388" y="4972685"/>
                        <a:ext cx="663575" cy="528638"/>
                      </a:xfrm>
                      <a:prstGeom prst="rect">
                        <a:avLst/>
                      </a:prstGeom>
                      <a:noFill/>
                      <a:ln w="9525">
                        <a:noFill/>
                      </a:ln>
                    </p:spPr>
                  </p:pic>
                </p:oleObj>
              </mc:Fallback>
            </mc:AlternateContent>
          </a:graphicData>
        </a:graphic>
      </p:graphicFrame>
      <p:graphicFrame>
        <p:nvGraphicFramePr>
          <p:cNvPr id="530505" name="Object 73"/>
          <p:cNvGraphicFramePr>
            <a:graphicFrameLocks noChangeAspect="1"/>
          </p:cNvGraphicFramePr>
          <p:nvPr/>
        </p:nvGraphicFramePr>
        <p:xfrm>
          <a:off x="6170613" y="5448935"/>
          <a:ext cx="649287" cy="528638"/>
        </p:xfrm>
        <a:graphic>
          <a:graphicData uri="http://schemas.openxmlformats.org/presentationml/2006/ole">
            <mc:AlternateContent xmlns:mc="http://schemas.openxmlformats.org/markup-compatibility/2006">
              <mc:Choice xmlns:v="urn:schemas-microsoft-com:vml" Requires="v">
                <p:oleObj spid="_x0000_s32775" name="公式" r:id="rId15" imgW="11582400" imgH="9448800" progId="Equation.3">
                  <p:embed/>
                </p:oleObj>
              </mc:Choice>
              <mc:Fallback>
                <p:oleObj name="公式" r:id="rId15" imgW="11582400" imgH="9448800" progId="Equation.3">
                  <p:embed/>
                  <p:pic>
                    <p:nvPicPr>
                      <p:cNvPr id="0" name="Object 73"/>
                      <p:cNvPicPr>
                        <a:picLocks noChangeAspect="1"/>
                      </p:cNvPicPr>
                      <p:nvPr/>
                    </p:nvPicPr>
                    <p:blipFill>
                      <a:blip r:embed="rId16"/>
                      <a:stretch>
                        <a:fillRect/>
                      </a:stretch>
                    </p:blipFill>
                    <p:spPr>
                      <a:xfrm>
                        <a:off x="6170613" y="5448935"/>
                        <a:ext cx="649287" cy="528638"/>
                      </a:xfrm>
                      <a:prstGeom prst="rect">
                        <a:avLst/>
                      </a:prstGeom>
                      <a:noFill/>
                      <a:ln w="9525">
                        <a:noFill/>
                      </a:ln>
                    </p:spPr>
                  </p:pic>
                </p:oleObj>
              </mc:Fallback>
            </mc:AlternateContent>
          </a:graphicData>
        </a:graphic>
      </p:graphicFrame>
      <p:graphicFrame>
        <p:nvGraphicFramePr>
          <p:cNvPr id="530506" name="Object 74"/>
          <p:cNvGraphicFramePr>
            <a:graphicFrameLocks noChangeAspect="1"/>
          </p:cNvGraphicFramePr>
          <p:nvPr/>
        </p:nvGraphicFramePr>
        <p:xfrm>
          <a:off x="6170613" y="5920423"/>
          <a:ext cx="649287" cy="528637"/>
        </p:xfrm>
        <a:graphic>
          <a:graphicData uri="http://schemas.openxmlformats.org/presentationml/2006/ole">
            <mc:AlternateContent xmlns:mc="http://schemas.openxmlformats.org/markup-compatibility/2006">
              <mc:Choice xmlns:v="urn:schemas-microsoft-com:vml" Requires="v">
                <p:oleObj spid="_x0000_s32776" name="公式" r:id="rId17" imgW="11582400" imgH="9448800" progId="Equation.3">
                  <p:embed/>
                </p:oleObj>
              </mc:Choice>
              <mc:Fallback>
                <p:oleObj name="公式" r:id="rId17" imgW="11582400" imgH="9448800" progId="Equation.3">
                  <p:embed/>
                  <p:pic>
                    <p:nvPicPr>
                      <p:cNvPr id="0" name="Object 74"/>
                      <p:cNvPicPr>
                        <a:picLocks noChangeAspect="1"/>
                      </p:cNvPicPr>
                      <p:nvPr/>
                    </p:nvPicPr>
                    <p:blipFill>
                      <a:blip r:embed="rId18"/>
                      <a:stretch>
                        <a:fillRect/>
                      </a:stretch>
                    </p:blipFill>
                    <p:spPr>
                      <a:xfrm>
                        <a:off x="6170613" y="5920423"/>
                        <a:ext cx="649287" cy="528637"/>
                      </a:xfrm>
                      <a:prstGeom prst="rect">
                        <a:avLst/>
                      </a:prstGeom>
                      <a:noFill/>
                      <a:ln w="9525">
                        <a:noFill/>
                      </a:ln>
                    </p:spPr>
                  </p:pic>
                </p:oleObj>
              </mc:Fallback>
            </mc:AlternateContent>
          </a:graphicData>
        </a:graphic>
      </p:graphicFrame>
      <p:graphicFrame>
        <p:nvGraphicFramePr>
          <p:cNvPr id="530507" name="Object 75"/>
          <p:cNvGraphicFramePr>
            <a:graphicFrameLocks noChangeAspect="1"/>
          </p:cNvGraphicFramePr>
          <p:nvPr/>
        </p:nvGraphicFramePr>
        <p:xfrm>
          <a:off x="4645025" y="3601085"/>
          <a:ext cx="444500" cy="419100"/>
        </p:xfrm>
        <a:graphic>
          <a:graphicData uri="http://schemas.openxmlformats.org/presentationml/2006/ole">
            <mc:AlternateContent xmlns:mc="http://schemas.openxmlformats.org/markup-compatibility/2006">
              <mc:Choice xmlns:v="urn:schemas-microsoft-com:vml" Requires="v">
                <p:oleObj spid="_x0000_s32777" name="公式" r:id="rId19" imgW="5486400" imgH="5181600" progId="Equation.3">
                  <p:embed/>
                </p:oleObj>
              </mc:Choice>
              <mc:Fallback>
                <p:oleObj name="公式" r:id="rId19" imgW="5486400" imgH="5181600" progId="Equation.3">
                  <p:embed/>
                  <p:pic>
                    <p:nvPicPr>
                      <p:cNvPr id="0" name="Object 75"/>
                      <p:cNvPicPr>
                        <a:picLocks noChangeAspect="1"/>
                      </p:cNvPicPr>
                      <p:nvPr/>
                    </p:nvPicPr>
                    <p:blipFill>
                      <a:blip r:embed="rId20"/>
                      <a:stretch>
                        <a:fillRect/>
                      </a:stretch>
                    </p:blipFill>
                    <p:spPr>
                      <a:xfrm>
                        <a:off x="4645025" y="3601085"/>
                        <a:ext cx="444500" cy="419100"/>
                      </a:xfrm>
                      <a:prstGeom prst="rect">
                        <a:avLst/>
                      </a:prstGeom>
                      <a:noFill/>
                      <a:ln w="9525">
                        <a:noFill/>
                      </a:ln>
                    </p:spPr>
                  </p:pic>
                </p:oleObj>
              </mc:Fallback>
            </mc:AlternateContent>
          </a:graphicData>
        </a:graphic>
      </p:graphicFrame>
      <p:graphicFrame>
        <p:nvGraphicFramePr>
          <p:cNvPr id="530508" name="Object 76"/>
          <p:cNvGraphicFramePr>
            <a:graphicFrameLocks noChangeAspect="1"/>
          </p:cNvGraphicFramePr>
          <p:nvPr/>
        </p:nvGraphicFramePr>
        <p:xfrm>
          <a:off x="5500688" y="3594735"/>
          <a:ext cx="393700" cy="395288"/>
        </p:xfrm>
        <a:graphic>
          <a:graphicData uri="http://schemas.openxmlformats.org/presentationml/2006/ole">
            <mc:AlternateContent xmlns:mc="http://schemas.openxmlformats.org/markup-compatibility/2006">
              <mc:Choice xmlns:v="urn:schemas-microsoft-com:vml" Requires="v">
                <p:oleObj spid="_x0000_s32778" name="公式" r:id="rId21" imgW="5181600" imgH="5181600" progId="Equation.3">
                  <p:embed/>
                </p:oleObj>
              </mc:Choice>
              <mc:Fallback>
                <p:oleObj name="公式" r:id="rId21" imgW="5181600" imgH="5181600" progId="Equation.3">
                  <p:embed/>
                  <p:pic>
                    <p:nvPicPr>
                      <p:cNvPr id="0" name="Object 76"/>
                      <p:cNvPicPr>
                        <a:picLocks noChangeAspect="1"/>
                      </p:cNvPicPr>
                      <p:nvPr/>
                    </p:nvPicPr>
                    <p:blipFill>
                      <a:blip r:embed="rId22"/>
                      <a:stretch>
                        <a:fillRect/>
                      </a:stretch>
                    </p:blipFill>
                    <p:spPr>
                      <a:xfrm>
                        <a:off x="5500688" y="3594735"/>
                        <a:ext cx="393700" cy="395288"/>
                      </a:xfrm>
                      <a:prstGeom prst="rect">
                        <a:avLst/>
                      </a:prstGeom>
                      <a:noFill/>
                      <a:ln w="9525">
                        <a:noFill/>
                      </a:ln>
                    </p:spPr>
                  </p:pic>
                </p:oleObj>
              </mc:Fallback>
            </mc:AlternateContent>
          </a:graphicData>
        </a:graphic>
      </p:graphicFrame>
      <p:graphicFrame>
        <p:nvGraphicFramePr>
          <p:cNvPr id="530509" name="Object 77"/>
          <p:cNvGraphicFramePr>
            <a:graphicFrameLocks noChangeAspect="1"/>
          </p:cNvGraphicFramePr>
          <p:nvPr/>
        </p:nvGraphicFramePr>
        <p:xfrm>
          <a:off x="6248400" y="3602673"/>
          <a:ext cx="415925" cy="393700"/>
        </p:xfrm>
        <a:graphic>
          <a:graphicData uri="http://schemas.openxmlformats.org/presentationml/2006/ole">
            <mc:AlternateContent xmlns:mc="http://schemas.openxmlformats.org/markup-compatibility/2006">
              <mc:Choice xmlns:v="urn:schemas-microsoft-com:vml" Requires="v">
                <p:oleObj spid="_x0000_s32779" name="公式" r:id="rId23" imgW="5486400" imgH="5181600" progId="Equation.3">
                  <p:embed/>
                </p:oleObj>
              </mc:Choice>
              <mc:Fallback>
                <p:oleObj name="公式" r:id="rId23" imgW="5486400" imgH="5181600" progId="Equation.3">
                  <p:embed/>
                  <p:pic>
                    <p:nvPicPr>
                      <p:cNvPr id="0" name="Object 77"/>
                      <p:cNvPicPr>
                        <a:picLocks noChangeAspect="1"/>
                      </p:cNvPicPr>
                      <p:nvPr/>
                    </p:nvPicPr>
                    <p:blipFill>
                      <a:blip r:embed="rId24"/>
                      <a:stretch>
                        <a:fillRect/>
                      </a:stretch>
                    </p:blipFill>
                    <p:spPr>
                      <a:xfrm>
                        <a:off x="6248400" y="3602673"/>
                        <a:ext cx="415925" cy="393700"/>
                      </a:xfrm>
                      <a:prstGeom prst="rect">
                        <a:avLst/>
                      </a:prstGeom>
                      <a:noFill/>
                      <a:ln w="9525">
                        <a:noFill/>
                      </a:ln>
                    </p:spPr>
                  </p:pic>
                </p:oleObj>
              </mc:Fallback>
            </mc:AlternateContent>
          </a:graphicData>
        </a:graphic>
      </p:graphicFrame>
      <p:graphicFrame>
        <p:nvGraphicFramePr>
          <p:cNvPr id="530510" name="Object 78"/>
          <p:cNvGraphicFramePr>
            <a:graphicFrameLocks noChangeAspect="1"/>
          </p:cNvGraphicFramePr>
          <p:nvPr/>
        </p:nvGraphicFramePr>
        <p:xfrm>
          <a:off x="6958013" y="3589973"/>
          <a:ext cx="371475" cy="419100"/>
        </p:xfrm>
        <a:graphic>
          <a:graphicData uri="http://schemas.openxmlformats.org/presentationml/2006/ole">
            <mc:AlternateContent xmlns:mc="http://schemas.openxmlformats.org/markup-compatibility/2006">
              <mc:Choice xmlns:v="urn:schemas-microsoft-com:vml" Requires="v">
                <p:oleObj spid="_x0000_s32780" name="公式" r:id="rId25" imgW="4876800" imgH="5486400" progId="Equation.3">
                  <p:embed/>
                </p:oleObj>
              </mc:Choice>
              <mc:Fallback>
                <p:oleObj name="公式" r:id="rId25" imgW="4876800" imgH="5486400" progId="Equation.3">
                  <p:embed/>
                  <p:pic>
                    <p:nvPicPr>
                      <p:cNvPr id="0" name="Object 78"/>
                      <p:cNvPicPr>
                        <a:picLocks noChangeAspect="1"/>
                      </p:cNvPicPr>
                      <p:nvPr/>
                    </p:nvPicPr>
                    <p:blipFill>
                      <a:blip r:embed="rId26"/>
                      <a:stretch>
                        <a:fillRect/>
                      </a:stretch>
                    </p:blipFill>
                    <p:spPr>
                      <a:xfrm>
                        <a:off x="6958013" y="3589973"/>
                        <a:ext cx="371475" cy="419100"/>
                      </a:xfrm>
                      <a:prstGeom prst="rect">
                        <a:avLst/>
                      </a:prstGeom>
                      <a:noFill/>
                      <a:ln w="9525">
                        <a:noFill/>
                      </a:ln>
                    </p:spPr>
                  </p:pic>
                </p:oleObj>
              </mc:Fallback>
            </mc:AlternateContent>
          </a:graphicData>
        </a:graphic>
      </p:graphicFrame>
      <p:graphicFrame>
        <p:nvGraphicFramePr>
          <p:cNvPr id="530511" name="Object 79"/>
          <p:cNvGraphicFramePr>
            <a:graphicFrameLocks noChangeAspect="1"/>
          </p:cNvGraphicFramePr>
          <p:nvPr/>
        </p:nvGraphicFramePr>
        <p:xfrm>
          <a:off x="7740650" y="3628073"/>
          <a:ext cx="371475" cy="393700"/>
        </p:xfrm>
        <a:graphic>
          <a:graphicData uri="http://schemas.openxmlformats.org/presentationml/2006/ole">
            <mc:AlternateContent xmlns:mc="http://schemas.openxmlformats.org/markup-compatibility/2006">
              <mc:Choice xmlns:v="urn:schemas-microsoft-com:vml" Requires="v">
                <p:oleObj spid="_x0000_s32781" name="公式" r:id="rId27" imgW="4876800" imgH="5181600" progId="Equation.3">
                  <p:embed/>
                </p:oleObj>
              </mc:Choice>
              <mc:Fallback>
                <p:oleObj name="公式" r:id="rId27" imgW="4876800" imgH="5181600" progId="Equation.3">
                  <p:embed/>
                  <p:pic>
                    <p:nvPicPr>
                      <p:cNvPr id="0" name="Object 79"/>
                      <p:cNvPicPr>
                        <a:picLocks noChangeAspect="1"/>
                      </p:cNvPicPr>
                      <p:nvPr/>
                    </p:nvPicPr>
                    <p:blipFill>
                      <a:blip r:embed="rId28"/>
                      <a:stretch>
                        <a:fillRect/>
                      </a:stretch>
                    </p:blipFill>
                    <p:spPr>
                      <a:xfrm>
                        <a:off x="7740650" y="3628073"/>
                        <a:ext cx="371475" cy="393700"/>
                      </a:xfrm>
                      <a:prstGeom prst="rect">
                        <a:avLst/>
                      </a:prstGeom>
                      <a:noFill/>
                      <a:ln w="9525">
                        <a:noFill/>
                      </a:ln>
                    </p:spPr>
                  </p:pic>
                </p:oleObj>
              </mc:Fallback>
            </mc:AlternateContent>
          </a:graphicData>
        </a:graphic>
      </p:graphicFrame>
      <p:sp>
        <p:nvSpPr>
          <p:cNvPr id="25" name="Oval 7"/>
          <p:cNvSpPr>
            <a:spLocks noChangeArrowheads="1"/>
          </p:cNvSpPr>
          <p:nvPr/>
        </p:nvSpPr>
        <p:spPr bwMode="auto">
          <a:xfrm>
            <a:off x="2556148" y="3219768"/>
            <a:ext cx="647700" cy="503238"/>
          </a:xfrm>
          <a:prstGeom prst="ellipse">
            <a:avLst/>
          </a:prstGeom>
          <a:solidFill>
            <a:srgbClr val="99CCFF">
              <a:alpha val="25098"/>
            </a:srgbClr>
          </a:solidFill>
          <a:ln w="9525">
            <a:noFill/>
            <a:rou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0517"/>
                                        </p:tgtEl>
                                        <p:attrNameLst>
                                          <p:attrName>style.visibility</p:attrName>
                                        </p:attrNameLst>
                                      </p:cBhvr>
                                      <p:to>
                                        <p:strVal val="visible"/>
                                      </p:to>
                                    </p:set>
                                    <p:animEffect transition="in" filter="blinds(horizontal)">
                                      <p:cBhvr>
                                        <p:cTn id="7" dur="500"/>
                                        <p:tgtEl>
                                          <p:spTgt spid="530517"/>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nodeType="clickEffect">
                                  <p:stCondLst>
                                    <p:cond delay="0"/>
                                  </p:stCondLst>
                                  <p:childTnLst>
                                    <p:set>
                                      <p:cBhvr>
                                        <p:cTn id="11" dur="1" fill="hold">
                                          <p:stCondLst>
                                            <p:cond delay="0"/>
                                          </p:stCondLst>
                                        </p:cTn>
                                        <p:tgtEl>
                                          <p:spTgt spid="530441"/>
                                        </p:tgtEl>
                                        <p:attrNameLst>
                                          <p:attrName>style.visibility</p:attrName>
                                        </p:attrNameLst>
                                      </p:cBhvr>
                                      <p:to>
                                        <p:strVal val="visible"/>
                                      </p:to>
                                    </p:set>
                                    <p:anim calcmode="lin" valueType="num">
                                      <p:cBhvr>
                                        <p:cTn id="12" dur="1000" fill="hold"/>
                                        <p:tgtEl>
                                          <p:spTgt spid="530441"/>
                                        </p:tgtEl>
                                        <p:attrNameLst>
                                          <p:attrName>ppt_x</p:attrName>
                                        </p:attrNameLst>
                                      </p:cBhvr>
                                      <p:tavLst>
                                        <p:tav tm="0">
                                          <p:val>
                                            <p:strVal val="#ppt_x-.2"/>
                                          </p:val>
                                        </p:tav>
                                        <p:tav tm="100000">
                                          <p:val>
                                            <p:strVal val="#ppt_x"/>
                                          </p:val>
                                        </p:tav>
                                      </p:tavLst>
                                    </p:anim>
                                    <p:anim calcmode="lin" valueType="num">
                                      <p:cBhvr>
                                        <p:cTn id="13" dur="1000" fill="hold"/>
                                        <p:tgtEl>
                                          <p:spTgt spid="530441"/>
                                        </p:tgtEl>
                                        <p:attrNameLst>
                                          <p:attrName>ppt_y</p:attrName>
                                        </p:attrNameLst>
                                      </p:cBhvr>
                                      <p:tavLst>
                                        <p:tav tm="0">
                                          <p:val>
                                            <p:strVal val="#ppt_y"/>
                                          </p:val>
                                        </p:tav>
                                        <p:tav tm="100000">
                                          <p:val>
                                            <p:strVal val="#ppt_y"/>
                                          </p:val>
                                        </p:tav>
                                      </p:tavLst>
                                    </p:anim>
                                    <p:animEffect transition="in" filter="wipe(right)" prLst="gradientSize: 0.1">
                                      <p:cBhvr>
                                        <p:cTn id="14" dur="1000"/>
                                        <p:tgtEl>
                                          <p:spTgt spid="530441"/>
                                        </p:tgtEl>
                                      </p:cBhvr>
                                    </p:animEffect>
                                  </p:childTnLst>
                                </p:cTn>
                              </p:par>
                              <p:par>
                                <p:cTn id="15" presetID="29" presetClass="entr" presetSubtype="0" fill="hold" nodeType="withEffect">
                                  <p:stCondLst>
                                    <p:cond delay="0"/>
                                  </p:stCondLst>
                                  <p:childTnLst>
                                    <p:set>
                                      <p:cBhvr>
                                        <p:cTn id="16" dur="1" fill="hold">
                                          <p:stCondLst>
                                            <p:cond delay="0"/>
                                          </p:stCondLst>
                                        </p:cTn>
                                        <p:tgtEl>
                                          <p:spTgt spid="530440"/>
                                        </p:tgtEl>
                                        <p:attrNameLst>
                                          <p:attrName>style.visibility</p:attrName>
                                        </p:attrNameLst>
                                      </p:cBhvr>
                                      <p:to>
                                        <p:strVal val="visible"/>
                                      </p:to>
                                    </p:set>
                                    <p:anim calcmode="lin" valueType="num">
                                      <p:cBhvr>
                                        <p:cTn id="17" dur="1000" fill="hold"/>
                                        <p:tgtEl>
                                          <p:spTgt spid="530440"/>
                                        </p:tgtEl>
                                        <p:attrNameLst>
                                          <p:attrName>ppt_x</p:attrName>
                                        </p:attrNameLst>
                                      </p:cBhvr>
                                      <p:tavLst>
                                        <p:tav tm="0">
                                          <p:val>
                                            <p:strVal val="#ppt_x-.2"/>
                                          </p:val>
                                        </p:tav>
                                        <p:tav tm="100000">
                                          <p:val>
                                            <p:strVal val="#ppt_x"/>
                                          </p:val>
                                        </p:tav>
                                      </p:tavLst>
                                    </p:anim>
                                    <p:anim calcmode="lin" valueType="num">
                                      <p:cBhvr>
                                        <p:cTn id="18" dur="1000" fill="hold"/>
                                        <p:tgtEl>
                                          <p:spTgt spid="530440"/>
                                        </p:tgtEl>
                                        <p:attrNameLst>
                                          <p:attrName>ppt_y</p:attrName>
                                        </p:attrNameLst>
                                      </p:cBhvr>
                                      <p:tavLst>
                                        <p:tav tm="0">
                                          <p:val>
                                            <p:strVal val="#ppt_y"/>
                                          </p:val>
                                        </p:tav>
                                        <p:tav tm="100000">
                                          <p:val>
                                            <p:strVal val="#ppt_y"/>
                                          </p:val>
                                        </p:tav>
                                      </p:tavLst>
                                    </p:anim>
                                    <p:animEffect transition="in" filter="wipe(right)" prLst="gradientSize: 0.1">
                                      <p:cBhvr>
                                        <p:cTn id="19" dur="1000"/>
                                        <p:tgtEl>
                                          <p:spTgt spid="53044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30442"/>
                                        </p:tgtEl>
                                        <p:attrNameLst>
                                          <p:attrName>style.visibility</p:attrName>
                                        </p:attrNameLst>
                                      </p:cBhvr>
                                      <p:to>
                                        <p:strVal val="visible"/>
                                      </p:to>
                                    </p:set>
                                    <p:animEffect transition="in" filter="dissolve">
                                      <p:cBhvr>
                                        <p:cTn id="24" dur="500"/>
                                        <p:tgtEl>
                                          <p:spTgt spid="530442"/>
                                        </p:tgtEl>
                                      </p:cBhvr>
                                    </p:animEffect>
                                  </p:childTnLst>
                                </p:cTn>
                              </p:par>
                              <p:par>
                                <p:cTn id="25" presetID="9" presetClass="entr" presetSubtype="0" fill="hold" nodeType="withEffect">
                                  <p:stCondLst>
                                    <p:cond delay="0"/>
                                  </p:stCondLst>
                                  <p:childTnLst>
                                    <p:set>
                                      <p:cBhvr>
                                        <p:cTn id="26" dur="1" fill="hold">
                                          <p:stCondLst>
                                            <p:cond delay="0"/>
                                          </p:stCondLst>
                                        </p:cTn>
                                        <p:tgtEl>
                                          <p:spTgt spid="530499"/>
                                        </p:tgtEl>
                                        <p:attrNameLst>
                                          <p:attrName>style.visibility</p:attrName>
                                        </p:attrNameLst>
                                      </p:cBhvr>
                                      <p:to>
                                        <p:strVal val="visible"/>
                                      </p:to>
                                    </p:set>
                                    <p:animEffect transition="in" filter="dissolve">
                                      <p:cBhvr>
                                        <p:cTn id="27" dur="500"/>
                                        <p:tgtEl>
                                          <p:spTgt spid="530499"/>
                                        </p:tgtEl>
                                      </p:cBhvr>
                                    </p:animEffect>
                                  </p:childTnLst>
                                </p:cTn>
                              </p:par>
                              <p:par>
                                <p:cTn id="28" presetID="9" presetClass="entr" presetSubtype="0" fill="hold" nodeType="withEffect">
                                  <p:stCondLst>
                                    <p:cond delay="0"/>
                                  </p:stCondLst>
                                  <p:childTnLst>
                                    <p:set>
                                      <p:cBhvr>
                                        <p:cTn id="29" dur="1" fill="hold">
                                          <p:stCondLst>
                                            <p:cond delay="0"/>
                                          </p:stCondLst>
                                        </p:cTn>
                                        <p:tgtEl>
                                          <p:spTgt spid="530500"/>
                                        </p:tgtEl>
                                        <p:attrNameLst>
                                          <p:attrName>style.visibility</p:attrName>
                                        </p:attrNameLst>
                                      </p:cBhvr>
                                      <p:to>
                                        <p:strVal val="visible"/>
                                      </p:to>
                                    </p:set>
                                    <p:animEffect transition="in" filter="dissolve">
                                      <p:cBhvr>
                                        <p:cTn id="30" dur="500"/>
                                        <p:tgtEl>
                                          <p:spTgt spid="530500"/>
                                        </p:tgtEl>
                                      </p:cBhvr>
                                    </p:animEffect>
                                  </p:childTnLst>
                                </p:cTn>
                              </p:par>
                              <p:par>
                                <p:cTn id="31" presetID="9" presetClass="entr" presetSubtype="0" fill="hold" nodeType="withEffect">
                                  <p:stCondLst>
                                    <p:cond delay="0"/>
                                  </p:stCondLst>
                                  <p:childTnLst>
                                    <p:set>
                                      <p:cBhvr>
                                        <p:cTn id="32" dur="1" fill="hold">
                                          <p:stCondLst>
                                            <p:cond delay="0"/>
                                          </p:stCondLst>
                                        </p:cTn>
                                        <p:tgtEl>
                                          <p:spTgt spid="530501"/>
                                        </p:tgtEl>
                                        <p:attrNameLst>
                                          <p:attrName>style.visibility</p:attrName>
                                        </p:attrNameLst>
                                      </p:cBhvr>
                                      <p:to>
                                        <p:strVal val="visible"/>
                                      </p:to>
                                    </p:set>
                                    <p:animEffect transition="in" filter="dissolve">
                                      <p:cBhvr>
                                        <p:cTn id="33" dur="500"/>
                                        <p:tgtEl>
                                          <p:spTgt spid="530501"/>
                                        </p:tgtEl>
                                      </p:cBhvr>
                                    </p:animEffect>
                                  </p:childTnLst>
                                </p:cTn>
                              </p:par>
                              <p:par>
                                <p:cTn id="34" presetID="9" presetClass="entr" presetSubtype="0" fill="hold" nodeType="withEffect">
                                  <p:stCondLst>
                                    <p:cond delay="0"/>
                                  </p:stCondLst>
                                  <p:childTnLst>
                                    <p:set>
                                      <p:cBhvr>
                                        <p:cTn id="35" dur="1" fill="hold">
                                          <p:stCondLst>
                                            <p:cond delay="0"/>
                                          </p:stCondLst>
                                        </p:cTn>
                                        <p:tgtEl>
                                          <p:spTgt spid="530502"/>
                                        </p:tgtEl>
                                        <p:attrNameLst>
                                          <p:attrName>style.visibility</p:attrName>
                                        </p:attrNameLst>
                                      </p:cBhvr>
                                      <p:to>
                                        <p:strVal val="visible"/>
                                      </p:to>
                                    </p:set>
                                    <p:animEffect transition="in" filter="dissolve">
                                      <p:cBhvr>
                                        <p:cTn id="36" dur="500"/>
                                        <p:tgtEl>
                                          <p:spTgt spid="530502"/>
                                        </p:tgtEl>
                                      </p:cBhvr>
                                    </p:animEffect>
                                  </p:childTnLst>
                                </p:cTn>
                              </p:par>
                              <p:par>
                                <p:cTn id="37" presetID="9" presetClass="entr" presetSubtype="0" fill="hold" nodeType="withEffect">
                                  <p:stCondLst>
                                    <p:cond delay="0"/>
                                  </p:stCondLst>
                                  <p:childTnLst>
                                    <p:set>
                                      <p:cBhvr>
                                        <p:cTn id="38" dur="1" fill="hold">
                                          <p:stCondLst>
                                            <p:cond delay="0"/>
                                          </p:stCondLst>
                                        </p:cTn>
                                        <p:tgtEl>
                                          <p:spTgt spid="530503"/>
                                        </p:tgtEl>
                                        <p:attrNameLst>
                                          <p:attrName>style.visibility</p:attrName>
                                        </p:attrNameLst>
                                      </p:cBhvr>
                                      <p:to>
                                        <p:strVal val="visible"/>
                                      </p:to>
                                    </p:set>
                                    <p:animEffect transition="in" filter="dissolve">
                                      <p:cBhvr>
                                        <p:cTn id="39" dur="500"/>
                                        <p:tgtEl>
                                          <p:spTgt spid="530503"/>
                                        </p:tgtEl>
                                      </p:cBhvr>
                                    </p:animEffect>
                                  </p:childTnLst>
                                </p:cTn>
                              </p:par>
                              <p:par>
                                <p:cTn id="40" presetID="9" presetClass="entr" presetSubtype="0" fill="hold" nodeType="withEffect">
                                  <p:stCondLst>
                                    <p:cond delay="0"/>
                                  </p:stCondLst>
                                  <p:childTnLst>
                                    <p:set>
                                      <p:cBhvr>
                                        <p:cTn id="41" dur="1" fill="hold">
                                          <p:stCondLst>
                                            <p:cond delay="0"/>
                                          </p:stCondLst>
                                        </p:cTn>
                                        <p:tgtEl>
                                          <p:spTgt spid="530504"/>
                                        </p:tgtEl>
                                        <p:attrNameLst>
                                          <p:attrName>style.visibility</p:attrName>
                                        </p:attrNameLst>
                                      </p:cBhvr>
                                      <p:to>
                                        <p:strVal val="visible"/>
                                      </p:to>
                                    </p:set>
                                    <p:animEffect transition="in" filter="dissolve">
                                      <p:cBhvr>
                                        <p:cTn id="42" dur="500"/>
                                        <p:tgtEl>
                                          <p:spTgt spid="530504"/>
                                        </p:tgtEl>
                                      </p:cBhvr>
                                    </p:animEffect>
                                  </p:childTnLst>
                                </p:cTn>
                              </p:par>
                              <p:par>
                                <p:cTn id="43" presetID="9" presetClass="entr" presetSubtype="0" fill="hold" nodeType="withEffect">
                                  <p:stCondLst>
                                    <p:cond delay="0"/>
                                  </p:stCondLst>
                                  <p:childTnLst>
                                    <p:set>
                                      <p:cBhvr>
                                        <p:cTn id="44" dur="1" fill="hold">
                                          <p:stCondLst>
                                            <p:cond delay="0"/>
                                          </p:stCondLst>
                                        </p:cTn>
                                        <p:tgtEl>
                                          <p:spTgt spid="530505"/>
                                        </p:tgtEl>
                                        <p:attrNameLst>
                                          <p:attrName>style.visibility</p:attrName>
                                        </p:attrNameLst>
                                      </p:cBhvr>
                                      <p:to>
                                        <p:strVal val="visible"/>
                                      </p:to>
                                    </p:set>
                                    <p:animEffect transition="in" filter="dissolve">
                                      <p:cBhvr>
                                        <p:cTn id="45" dur="500"/>
                                        <p:tgtEl>
                                          <p:spTgt spid="530505"/>
                                        </p:tgtEl>
                                      </p:cBhvr>
                                    </p:animEffect>
                                  </p:childTnLst>
                                </p:cTn>
                              </p:par>
                              <p:par>
                                <p:cTn id="46" presetID="9" presetClass="entr" presetSubtype="0" fill="hold" nodeType="withEffect">
                                  <p:stCondLst>
                                    <p:cond delay="0"/>
                                  </p:stCondLst>
                                  <p:childTnLst>
                                    <p:set>
                                      <p:cBhvr>
                                        <p:cTn id="47" dur="1" fill="hold">
                                          <p:stCondLst>
                                            <p:cond delay="0"/>
                                          </p:stCondLst>
                                        </p:cTn>
                                        <p:tgtEl>
                                          <p:spTgt spid="530506"/>
                                        </p:tgtEl>
                                        <p:attrNameLst>
                                          <p:attrName>style.visibility</p:attrName>
                                        </p:attrNameLst>
                                      </p:cBhvr>
                                      <p:to>
                                        <p:strVal val="visible"/>
                                      </p:to>
                                    </p:set>
                                    <p:animEffect transition="in" filter="dissolve">
                                      <p:cBhvr>
                                        <p:cTn id="48" dur="500"/>
                                        <p:tgtEl>
                                          <p:spTgt spid="530506"/>
                                        </p:tgtEl>
                                      </p:cBhvr>
                                    </p:animEffect>
                                  </p:childTnLst>
                                </p:cTn>
                              </p:par>
                              <p:par>
                                <p:cTn id="49" presetID="9" presetClass="entr" presetSubtype="0" fill="hold" nodeType="withEffect">
                                  <p:stCondLst>
                                    <p:cond delay="0"/>
                                  </p:stCondLst>
                                  <p:childTnLst>
                                    <p:set>
                                      <p:cBhvr>
                                        <p:cTn id="50" dur="1" fill="hold">
                                          <p:stCondLst>
                                            <p:cond delay="0"/>
                                          </p:stCondLst>
                                        </p:cTn>
                                        <p:tgtEl>
                                          <p:spTgt spid="530507"/>
                                        </p:tgtEl>
                                        <p:attrNameLst>
                                          <p:attrName>style.visibility</p:attrName>
                                        </p:attrNameLst>
                                      </p:cBhvr>
                                      <p:to>
                                        <p:strVal val="visible"/>
                                      </p:to>
                                    </p:set>
                                    <p:animEffect transition="in" filter="dissolve">
                                      <p:cBhvr>
                                        <p:cTn id="51" dur="500"/>
                                        <p:tgtEl>
                                          <p:spTgt spid="530507"/>
                                        </p:tgtEl>
                                      </p:cBhvr>
                                    </p:animEffect>
                                  </p:childTnLst>
                                </p:cTn>
                              </p:par>
                              <p:par>
                                <p:cTn id="52" presetID="9" presetClass="entr" presetSubtype="0" fill="hold" nodeType="withEffect">
                                  <p:stCondLst>
                                    <p:cond delay="0"/>
                                  </p:stCondLst>
                                  <p:childTnLst>
                                    <p:set>
                                      <p:cBhvr>
                                        <p:cTn id="53" dur="1" fill="hold">
                                          <p:stCondLst>
                                            <p:cond delay="0"/>
                                          </p:stCondLst>
                                        </p:cTn>
                                        <p:tgtEl>
                                          <p:spTgt spid="530508"/>
                                        </p:tgtEl>
                                        <p:attrNameLst>
                                          <p:attrName>style.visibility</p:attrName>
                                        </p:attrNameLst>
                                      </p:cBhvr>
                                      <p:to>
                                        <p:strVal val="visible"/>
                                      </p:to>
                                    </p:set>
                                    <p:animEffect transition="in" filter="dissolve">
                                      <p:cBhvr>
                                        <p:cTn id="54" dur="500"/>
                                        <p:tgtEl>
                                          <p:spTgt spid="530508"/>
                                        </p:tgtEl>
                                      </p:cBhvr>
                                    </p:animEffect>
                                  </p:childTnLst>
                                </p:cTn>
                              </p:par>
                              <p:par>
                                <p:cTn id="55" presetID="9" presetClass="entr" presetSubtype="0" fill="hold" nodeType="withEffect">
                                  <p:stCondLst>
                                    <p:cond delay="0"/>
                                  </p:stCondLst>
                                  <p:childTnLst>
                                    <p:set>
                                      <p:cBhvr>
                                        <p:cTn id="56" dur="1" fill="hold">
                                          <p:stCondLst>
                                            <p:cond delay="0"/>
                                          </p:stCondLst>
                                        </p:cTn>
                                        <p:tgtEl>
                                          <p:spTgt spid="530509"/>
                                        </p:tgtEl>
                                        <p:attrNameLst>
                                          <p:attrName>style.visibility</p:attrName>
                                        </p:attrNameLst>
                                      </p:cBhvr>
                                      <p:to>
                                        <p:strVal val="visible"/>
                                      </p:to>
                                    </p:set>
                                    <p:animEffect transition="in" filter="dissolve">
                                      <p:cBhvr>
                                        <p:cTn id="57" dur="500"/>
                                        <p:tgtEl>
                                          <p:spTgt spid="530509"/>
                                        </p:tgtEl>
                                      </p:cBhvr>
                                    </p:animEffect>
                                  </p:childTnLst>
                                </p:cTn>
                              </p:par>
                              <p:par>
                                <p:cTn id="58" presetID="9" presetClass="entr" presetSubtype="0" fill="hold" nodeType="withEffect">
                                  <p:stCondLst>
                                    <p:cond delay="0"/>
                                  </p:stCondLst>
                                  <p:childTnLst>
                                    <p:set>
                                      <p:cBhvr>
                                        <p:cTn id="59" dur="1" fill="hold">
                                          <p:stCondLst>
                                            <p:cond delay="0"/>
                                          </p:stCondLst>
                                        </p:cTn>
                                        <p:tgtEl>
                                          <p:spTgt spid="530510"/>
                                        </p:tgtEl>
                                        <p:attrNameLst>
                                          <p:attrName>style.visibility</p:attrName>
                                        </p:attrNameLst>
                                      </p:cBhvr>
                                      <p:to>
                                        <p:strVal val="visible"/>
                                      </p:to>
                                    </p:set>
                                    <p:animEffect transition="in" filter="dissolve">
                                      <p:cBhvr>
                                        <p:cTn id="60" dur="500"/>
                                        <p:tgtEl>
                                          <p:spTgt spid="530510"/>
                                        </p:tgtEl>
                                      </p:cBhvr>
                                    </p:animEffect>
                                  </p:childTnLst>
                                </p:cTn>
                              </p:par>
                              <p:par>
                                <p:cTn id="61" presetID="9" presetClass="entr" presetSubtype="0" fill="hold" nodeType="withEffect">
                                  <p:stCondLst>
                                    <p:cond delay="0"/>
                                  </p:stCondLst>
                                  <p:childTnLst>
                                    <p:set>
                                      <p:cBhvr>
                                        <p:cTn id="62" dur="1" fill="hold">
                                          <p:stCondLst>
                                            <p:cond delay="0"/>
                                          </p:stCondLst>
                                        </p:cTn>
                                        <p:tgtEl>
                                          <p:spTgt spid="530511"/>
                                        </p:tgtEl>
                                        <p:attrNameLst>
                                          <p:attrName>style.visibility</p:attrName>
                                        </p:attrNameLst>
                                      </p:cBhvr>
                                      <p:to>
                                        <p:strVal val="visible"/>
                                      </p:to>
                                    </p:set>
                                    <p:animEffect transition="in" filter="dissolve">
                                      <p:cBhvr>
                                        <p:cTn id="63" dur="500"/>
                                        <p:tgtEl>
                                          <p:spTgt spid="530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65"/>
          <p:cNvPicPr>
            <a:picLocks noChangeAspect="1" noChangeArrowheads="1"/>
          </p:cNvPicPr>
          <p:nvPr/>
        </p:nvPicPr>
        <p:blipFill>
          <a:blip r:embed="rId1"/>
          <a:srcRect/>
          <a:stretch>
            <a:fillRect/>
          </a:stretch>
        </p:blipFill>
        <p:spPr bwMode="auto">
          <a:xfrm>
            <a:off x="326420" y="1173281"/>
            <a:ext cx="4389596" cy="3058478"/>
          </a:xfrm>
          <a:prstGeom prst="rect">
            <a:avLst/>
          </a:prstGeom>
          <a:noFill/>
          <a:ln w="9525">
            <a:noFill/>
            <a:miter lim="800000"/>
            <a:headEnd/>
            <a:tailEnd/>
          </a:ln>
        </p:spPr>
      </p:pic>
      <p:sp>
        <p:nvSpPr>
          <p:cNvPr id="14" name="Oval 7"/>
          <p:cNvSpPr>
            <a:spLocks noChangeArrowheads="1"/>
          </p:cNvSpPr>
          <p:nvPr/>
        </p:nvSpPr>
        <p:spPr bwMode="auto">
          <a:xfrm>
            <a:off x="2628156" y="3295333"/>
            <a:ext cx="647700" cy="503238"/>
          </a:xfrm>
          <a:prstGeom prst="ellipse">
            <a:avLst/>
          </a:prstGeom>
          <a:solidFill>
            <a:srgbClr val="99CCFF">
              <a:alpha val="25098"/>
            </a:srgbClr>
          </a:solidFill>
          <a:ln w="9525">
            <a:noFill/>
            <a:round/>
          </a:ln>
        </p:spPr>
        <p:txBody>
          <a:bodyPr wrap="none" anchor="ctr"/>
          <a:lstStyle/>
          <a:p>
            <a:endParaRPr lang="zh-CN" altLang="en-US"/>
          </a:p>
        </p:txBody>
      </p:sp>
      <p:pic>
        <p:nvPicPr>
          <p:cNvPr id="48129" name="Picture 2" descr="10-4-15"/>
          <p:cNvPicPr>
            <a:picLocks noChangeAspect="1" noChangeArrowheads="1"/>
          </p:cNvPicPr>
          <p:nvPr/>
        </p:nvPicPr>
        <p:blipFill>
          <a:blip r:embed="rId2"/>
          <a:srcRect/>
          <a:stretch>
            <a:fillRect/>
          </a:stretch>
        </p:blipFill>
        <p:spPr bwMode="auto">
          <a:xfrm>
            <a:off x="5219700" y="847408"/>
            <a:ext cx="2630488" cy="2265362"/>
          </a:xfrm>
          <a:prstGeom prst="rect">
            <a:avLst/>
          </a:prstGeom>
          <a:noFill/>
          <a:ln w="9525">
            <a:noFill/>
            <a:miter lim="800000"/>
            <a:headEnd/>
            <a:tailEnd/>
          </a:ln>
        </p:spPr>
      </p:pic>
      <p:sp>
        <p:nvSpPr>
          <p:cNvPr id="565251" name="Rectangle 3"/>
          <p:cNvSpPr>
            <a:spLocks noGrp="1" noChangeArrowheads="1"/>
          </p:cNvSpPr>
          <p:nvPr>
            <p:ph type="title"/>
          </p:nvPr>
        </p:nvSpPr>
        <p:spPr>
          <a:xfrm>
            <a:off x="166053" y="-37782"/>
            <a:ext cx="8229600" cy="884237"/>
          </a:xfrm>
        </p:spPr>
        <p:txBody>
          <a:bodyPr/>
          <a:lstStyle/>
          <a:p>
            <a:r>
              <a:rPr lang="en-US" altLang="zh-CN" dirty="0" smtClean="0">
                <a:effectLst>
                  <a:outerShdw blurRad="38100" dist="38100" dir="2700000" algn="tl">
                    <a:srgbClr val="C0C0C0"/>
                  </a:outerShdw>
                </a:effectLst>
              </a:rPr>
              <a:t>7.5.4 </a:t>
            </a:r>
            <a:r>
              <a:rPr lang="zh-CN" altLang="en-US" dirty="0" smtClean="0">
                <a:effectLst>
                  <a:outerShdw blurRad="38100" dist="38100" dir="2700000" algn="tl">
                    <a:srgbClr val="C0C0C0"/>
                  </a:outerShdw>
                </a:effectLst>
              </a:rPr>
              <a:t>用</a:t>
            </a:r>
            <a:r>
              <a:rPr lang="en-US" altLang="zh-CN" dirty="0" smtClean="0">
                <a:effectLst>
                  <a:outerShdw blurRad="38100" dist="38100" dir="2700000" algn="tl">
                    <a:srgbClr val="C0C0C0"/>
                  </a:outerShdw>
                </a:effectLst>
              </a:rPr>
              <a:t>555</a:t>
            </a:r>
            <a:r>
              <a:rPr lang="zh-CN" altLang="en-US" dirty="0" smtClean="0">
                <a:effectLst>
                  <a:outerShdw blurRad="38100" dist="38100" dir="2700000" algn="tl">
                    <a:srgbClr val="C0C0C0"/>
                  </a:outerShdw>
                </a:effectLst>
              </a:rPr>
              <a:t>接成多谐振荡电路</a:t>
            </a:r>
            <a:endParaRPr lang="zh-CN" altLang="en-US" dirty="0" smtClean="0">
              <a:effectLst>
                <a:outerShdw blurRad="38100" dist="38100" dir="2700000" algn="tl">
                  <a:srgbClr val="C0C0C0"/>
                </a:outerShdw>
              </a:effectLst>
            </a:endParaRPr>
          </a:p>
        </p:txBody>
      </p:sp>
      <p:graphicFrame>
        <p:nvGraphicFramePr>
          <p:cNvPr id="565328" name="Object 80"/>
          <p:cNvGraphicFramePr>
            <a:graphicFrameLocks noGrp="1" noChangeAspect="1"/>
          </p:cNvGraphicFramePr>
          <p:nvPr>
            <p:ph sz="half" idx="1"/>
          </p:nvPr>
        </p:nvGraphicFramePr>
        <p:xfrm>
          <a:off x="250825" y="4376420"/>
          <a:ext cx="4321175" cy="1085850"/>
        </p:xfrm>
        <a:graphic>
          <a:graphicData uri="http://schemas.openxmlformats.org/presentationml/2006/ole">
            <mc:AlternateContent xmlns:mc="http://schemas.openxmlformats.org/markup-compatibility/2006">
              <mc:Choice xmlns:v="urn:schemas-microsoft-com:vml" Requires="v">
                <p:oleObj spid="_x0000_s33793" name="公式" r:id="rId3" imgW="63093600" imgH="15849600" progId="Equation.3">
                  <p:embed/>
                </p:oleObj>
              </mc:Choice>
              <mc:Fallback>
                <p:oleObj name="公式" r:id="rId3" imgW="63093600" imgH="15849600" progId="Equation.3">
                  <p:embed/>
                  <p:pic>
                    <p:nvPicPr>
                      <p:cNvPr id="0" name="Object 80"/>
                      <p:cNvPicPr>
                        <a:picLocks noGrp="1" noChangeAspect="1"/>
                      </p:cNvPicPr>
                      <p:nvPr/>
                    </p:nvPicPr>
                    <p:blipFill>
                      <a:blip r:embed="rId4"/>
                      <a:stretch>
                        <a:fillRect/>
                      </a:stretch>
                    </p:blipFill>
                    <p:spPr>
                      <a:xfrm>
                        <a:off x="250825" y="4376420"/>
                        <a:ext cx="4321175" cy="1085850"/>
                      </a:xfrm>
                      <a:prstGeom prst="rect">
                        <a:avLst/>
                      </a:prstGeom>
                      <a:noFill/>
                      <a:ln w="9525">
                        <a:noFill/>
                      </a:ln>
                    </p:spPr>
                  </p:pic>
                </p:oleObj>
              </mc:Fallback>
            </mc:AlternateContent>
          </a:graphicData>
        </a:graphic>
      </p:graphicFrame>
      <p:graphicFrame>
        <p:nvGraphicFramePr>
          <p:cNvPr id="565330" name="Object 82"/>
          <p:cNvGraphicFramePr>
            <a:graphicFrameLocks noGrp="1" noChangeAspect="1"/>
          </p:cNvGraphicFramePr>
          <p:nvPr>
            <p:ph sz="half" idx="2"/>
          </p:nvPr>
        </p:nvGraphicFramePr>
        <p:xfrm>
          <a:off x="179388" y="5520690"/>
          <a:ext cx="2520950" cy="849313"/>
        </p:xfrm>
        <a:graphic>
          <a:graphicData uri="http://schemas.openxmlformats.org/presentationml/2006/ole">
            <mc:AlternateContent xmlns:mc="http://schemas.openxmlformats.org/markup-compatibility/2006">
              <mc:Choice xmlns:v="urn:schemas-microsoft-com:vml" Requires="v">
                <p:oleObj spid="_x0000_s33794" name="公式" r:id="rId5" imgW="30784800" imgH="10363200" progId="Equation.3">
                  <p:embed/>
                </p:oleObj>
              </mc:Choice>
              <mc:Fallback>
                <p:oleObj name="公式" r:id="rId5" imgW="30784800" imgH="10363200" progId="Equation.3">
                  <p:embed/>
                  <p:pic>
                    <p:nvPicPr>
                      <p:cNvPr id="0" name="Object 82"/>
                      <p:cNvPicPr>
                        <a:picLocks noGrp="1" noChangeAspect="1"/>
                      </p:cNvPicPr>
                      <p:nvPr/>
                    </p:nvPicPr>
                    <p:blipFill>
                      <a:blip r:embed="rId6"/>
                      <a:stretch>
                        <a:fillRect/>
                      </a:stretch>
                    </p:blipFill>
                    <p:spPr>
                      <a:xfrm>
                        <a:off x="179388" y="5520690"/>
                        <a:ext cx="2520950" cy="849313"/>
                      </a:xfrm>
                      <a:prstGeom prst="rect">
                        <a:avLst/>
                      </a:prstGeom>
                      <a:noFill/>
                      <a:ln w="9525">
                        <a:noFill/>
                      </a:ln>
                    </p:spPr>
                  </p:pic>
                </p:oleObj>
              </mc:Fallback>
            </mc:AlternateContent>
          </a:graphicData>
        </a:graphic>
      </p:graphicFrame>
      <p:sp>
        <p:nvSpPr>
          <p:cNvPr id="565255" name="Line 7"/>
          <p:cNvSpPr>
            <a:spLocks noChangeShapeType="1"/>
          </p:cNvSpPr>
          <p:nvPr/>
        </p:nvSpPr>
        <p:spPr bwMode="auto">
          <a:xfrm flipV="1">
            <a:off x="1403647" y="2647632"/>
            <a:ext cx="3960515" cy="792038"/>
          </a:xfrm>
          <a:prstGeom prst="line">
            <a:avLst/>
          </a:prstGeom>
          <a:noFill/>
          <a:ln w="9525">
            <a:solidFill>
              <a:srgbClr val="FF3300"/>
            </a:solidFill>
            <a:round/>
            <a:headEnd type="triangle" w="med" len="med"/>
            <a:tailEnd type="triangle" w="med" len="me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65256" name="Line 8"/>
          <p:cNvSpPr>
            <a:spLocks noChangeShapeType="1"/>
          </p:cNvSpPr>
          <p:nvPr/>
        </p:nvSpPr>
        <p:spPr bwMode="auto">
          <a:xfrm flipV="1">
            <a:off x="1403649" y="1279207"/>
            <a:ext cx="4681240" cy="1368375"/>
          </a:xfrm>
          <a:prstGeom prst="line">
            <a:avLst/>
          </a:prstGeom>
          <a:noFill/>
          <a:ln w="9525">
            <a:solidFill>
              <a:srgbClr val="FF3300"/>
            </a:solidFill>
            <a:round/>
            <a:headEnd type="triangle" w="med" len="med"/>
            <a:tailEnd type="triangle" w="med" len="me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pic>
        <p:nvPicPr>
          <p:cNvPr id="48136" name="Picture 79"/>
          <p:cNvPicPr>
            <a:picLocks noChangeAspect="1" noChangeArrowheads="1"/>
          </p:cNvPicPr>
          <p:nvPr/>
        </p:nvPicPr>
        <p:blipFill>
          <a:blip r:embed="rId7"/>
          <a:srcRect/>
          <a:stretch>
            <a:fillRect/>
          </a:stretch>
        </p:blipFill>
        <p:spPr bwMode="auto">
          <a:xfrm>
            <a:off x="4787900" y="3584258"/>
            <a:ext cx="3816350" cy="2549525"/>
          </a:xfrm>
          <a:prstGeom prst="rect">
            <a:avLst/>
          </a:prstGeom>
          <a:noFill/>
          <a:ln w="9525">
            <a:noFill/>
            <a:miter lim="800000"/>
            <a:headEnd/>
            <a:tailEnd/>
          </a:ln>
        </p:spPr>
      </p:pic>
      <p:sp>
        <p:nvSpPr>
          <p:cNvPr id="565332" name="Text Box 84"/>
          <p:cNvSpPr txBox="1">
            <a:spLocks noChangeArrowheads="1"/>
          </p:cNvSpPr>
          <p:nvPr/>
        </p:nvSpPr>
        <p:spPr bwMode="auto">
          <a:xfrm>
            <a:off x="2981008" y="5736590"/>
            <a:ext cx="2232025" cy="366713"/>
          </a:xfrm>
          <a:prstGeom prst="rect">
            <a:avLst/>
          </a:prstGeom>
          <a:noFill/>
          <a:ln>
            <a:noFill/>
          </a:ln>
          <a:effectLst/>
        </p:spPr>
        <p:txBody>
          <a:bodyPr>
            <a:spAutoFit/>
          </a:bodyPr>
          <a:lstStyle/>
          <a:p>
            <a:r>
              <a:rPr lang="zh-CN" altLang="en-US">
                <a:latin typeface="Comic Sans MS" panose="030F0702030302020204" pitchFamily="66" charset="0"/>
              </a:rPr>
              <a:t>如希望</a:t>
            </a:r>
            <a:r>
              <a:rPr lang="en-US" altLang="zh-CN">
                <a:latin typeface="Comic Sans MS" panose="030F0702030302020204" pitchFamily="66" charset="0"/>
              </a:rPr>
              <a:t>q&lt;50%?</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5328"/>
                                        </p:tgtEl>
                                        <p:attrNameLst>
                                          <p:attrName>style.visibility</p:attrName>
                                        </p:attrNameLst>
                                      </p:cBhvr>
                                      <p:to>
                                        <p:strVal val="visible"/>
                                      </p:to>
                                    </p:set>
                                    <p:animEffect transition="in" filter="blinds(horizontal)">
                                      <p:cBhvr>
                                        <p:cTn id="7" dur="500"/>
                                        <p:tgtEl>
                                          <p:spTgt spid="5653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65330"/>
                                        </p:tgtEl>
                                        <p:attrNameLst>
                                          <p:attrName>style.visibility</p:attrName>
                                        </p:attrNameLst>
                                      </p:cBhvr>
                                      <p:to>
                                        <p:strVal val="visible"/>
                                      </p:to>
                                    </p:set>
                                    <p:animEffect transition="in" filter="dissolve">
                                      <p:cBhvr>
                                        <p:cTn id="12" dur="500"/>
                                        <p:tgtEl>
                                          <p:spTgt spid="56533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65332"/>
                                        </p:tgtEl>
                                        <p:attrNameLst>
                                          <p:attrName>style.visibility</p:attrName>
                                        </p:attrNameLst>
                                      </p:cBhvr>
                                      <p:to>
                                        <p:strVal val="visible"/>
                                      </p:to>
                                    </p:set>
                                    <p:anim calcmode="lin" valueType="num">
                                      <p:cBhvr additive="base">
                                        <p:cTn id="17" dur="500" fill="hold"/>
                                        <p:tgtEl>
                                          <p:spTgt spid="565332"/>
                                        </p:tgtEl>
                                        <p:attrNameLst>
                                          <p:attrName>ppt_x</p:attrName>
                                        </p:attrNameLst>
                                      </p:cBhvr>
                                      <p:tavLst>
                                        <p:tav tm="0">
                                          <p:val>
                                            <p:strVal val="#ppt_x"/>
                                          </p:val>
                                        </p:tav>
                                        <p:tav tm="100000">
                                          <p:val>
                                            <p:strVal val="#ppt_x"/>
                                          </p:val>
                                        </p:tav>
                                      </p:tavLst>
                                    </p:anim>
                                    <p:anim calcmode="lin" valueType="num">
                                      <p:cBhvr additive="base">
                                        <p:cTn id="18" dur="500" fill="hold"/>
                                        <p:tgtEl>
                                          <p:spTgt spid="5653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332"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5"/>
          <p:cNvPicPr>
            <a:picLocks noChangeAspect="1" noChangeArrowheads="1"/>
          </p:cNvPicPr>
          <p:nvPr/>
        </p:nvPicPr>
        <p:blipFill>
          <a:blip r:embed="rId1"/>
          <a:srcRect/>
          <a:stretch>
            <a:fillRect/>
          </a:stretch>
        </p:blipFill>
        <p:spPr bwMode="auto">
          <a:xfrm>
            <a:off x="254635" y="2812415"/>
            <a:ext cx="4034790" cy="2811145"/>
          </a:xfrm>
          <a:prstGeom prst="rect">
            <a:avLst/>
          </a:prstGeom>
          <a:noFill/>
          <a:ln w="9525">
            <a:noFill/>
            <a:miter lim="800000"/>
            <a:headEnd/>
            <a:tailEnd/>
          </a:ln>
        </p:spPr>
      </p:pic>
      <p:graphicFrame>
        <p:nvGraphicFramePr>
          <p:cNvPr id="532484" name="Object 4"/>
          <p:cNvGraphicFramePr>
            <a:graphicFrameLocks noChangeAspect="1"/>
          </p:cNvGraphicFramePr>
          <p:nvPr/>
        </p:nvGraphicFramePr>
        <p:xfrm>
          <a:off x="2536825" y="5530533"/>
          <a:ext cx="1574800" cy="892175"/>
        </p:xfrm>
        <a:graphic>
          <a:graphicData uri="http://schemas.openxmlformats.org/presentationml/2006/ole">
            <mc:AlternateContent xmlns:mc="http://schemas.openxmlformats.org/markup-compatibility/2006">
              <mc:Choice xmlns:v="urn:schemas-microsoft-com:vml" Requires="v">
                <p:oleObj spid="_x0000_s34817" name="公式" r:id="rId2" imgW="18288000" imgH="10363200" progId="Equation.3">
                  <p:embed/>
                </p:oleObj>
              </mc:Choice>
              <mc:Fallback>
                <p:oleObj name="公式" r:id="rId2" imgW="18288000" imgH="10363200" progId="Equation.3">
                  <p:embed/>
                  <p:pic>
                    <p:nvPicPr>
                      <p:cNvPr id="0" name="Object 4"/>
                      <p:cNvPicPr>
                        <a:picLocks noChangeAspect="1"/>
                      </p:cNvPicPr>
                      <p:nvPr/>
                    </p:nvPicPr>
                    <p:blipFill>
                      <a:blip r:embed="rId3"/>
                      <a:stretch>
                        <a:fillRect/>
                      </a:stretch>
                    </p:blipFill>
                    <p:spPr>
                      <a:xfrm>
                        <a:off x="2536825" y="5530533"/>
                        <a:ext cx="1574800" cy="892175"/>
                      </a:xfrm>
                      <a:prstGeom prst="rect">
                        <a:avLst/>
                      </a:prstGeom>
                      <a:noFill/>
                      <a:ln w="9525">
                        <a:noFill/>
                      </a:ln>
                    </p:spPr>
                  </p:pic>
                </p:oleObj>
              </mc:Fallback>
            </mc:AlternateContent>
          </a:graphicData>
        </a:graphic>
      </p:graphicFrame>
      <p:pic>
        <p:nvPicPr>
          <p:cNvPr id="532489" name="Picture 9" descr="10-4-17"/>
          <p:cNvPicPr>
            <a:picLocks noChangeAspect="1" noChangeArrowheads="1"/>
          </p:cNvPicPr>
          <p:nvPr/>
        </p:nvPicPr>
        <p:blipFill>
          <a:blip r:embed="rId4"/>
          <a:srcRect/>
          <a:stretch>
            <a:fillRect/>
          </a:stretch>
        </p:blipFill>
        <p:spPr bwMode="auto">
          <a:xfrm>
            <a:off x="3225165" y="778510"/>
            <a:ext cx="2016125" cy="2305050"/>
          </a:xfrm>
          <a:prstGeom prst="rect">
            <a:avLst/>
          </a:prstGeom>
          <a:noFill/>
          <a:ln w="9525">
            <a:noFill/>
            <a:miter lim="800000"/>
            <a:headEnd/>
            <a:tailEnd/>
          </a:ln>
        </p:spPr>
      </p:pic>
      <p:pic>
        <p:nvPicPr>
          <p:cNvPr id="532490" name="Picture 10" descr="10-5-8"/>
          <p:cNvPicPr>
            <a:picLocks noChangeAspect="1" noChangeArrowheads="1"/>
          </p:cNvPicPr>
          <p:nvPr/>
        </p:nvPicPr>
        <p:blipFill>
          <a:blip r:embed="rId5"/>
          <a:srcRect/>
          <a:stretch>
            <a:fillRect/>
          </a:stretch>
        </p:blipFill>
        <p:spPr bwMode="auto">
          <a:xfrm>
            <a:off x="5454650" y="1052513"/>
            <a:ext cx="3067050" cy="4824412"/>
          </a:xfrm>
          <a:prstGeom prst="rect">
            <a:avLst/>
          </a:prstGeom>
          <a:noFill/>
          <a:ln w="9525">
            <a:noFill/>
            <a:miter lim="800000"/>
            <a:headEnd/>
            <a:tailEnd/>
          </a:ln>
        </p:spPr>
      </p:pic>
      <p:sp>
        <p:nvSpPr>
          <p:cNvPr id="565251" name="Rectangle 3"/>
          <p:cNvSpPr>
            <a:spLocks noGrp="1" noChangeArrowheads="1"/>
          </p:cNvSpPr>
          <p:nvPr>
            <p:ph type="title"/>
          </p:nvPr>
        </p:nvSpPr>
        <p:spPr>
          <a:xfrm>
            <a:off x="166053" y="-37782"/>
            <a:ext cx="8229600" cy="884237"/>
          </a:xfrm>
        </p:spPr>
        <p:txBody>
          <a:bodyPr/>
          <a:p>
            <a:r>
              <a:rPr lang="en-US" altLang="zh-CN" dirty="0" smtClean="0">
                <a:effectLst>
                  <a:outerShdw blurRad="38100" dist="38100" dir="2700000" algn="tl">
                    <a:srgbClr val="C0C0C0"/>
                  </a:outerShdw>
                </a:effectLst>
              </a:rPr>
              <a:t>7.5.4 </a:t>
            </a:r>
            <a:r>
              <a:rPr lang="zh-CN" altLang="en-US" dirty="0" smtClean="0">
                <a:effectLst>
                  <a:outerShdw blurRad="38100" dist="38100" dir="2700000" algn="tl">
                    <a:srgbClr val="C0C0C0"/>
                  </a:outerShdw>
                </a:effectLst>
              </a:rPr>
              <a:t>用</a:t>
            </a:r>
            <a:r>
              <a:rPr lang="en-US" altLang="zh-CN" dirty="0" smtClean="0">
                <a:effectLst>
                  <a:outerShdw blurRad="38100" dist="38100" dir="2700000" algn="tl">
                    <a:srgbClr val="C0C0C0"/>
                  </a:outerShdw>
                </a:effectLst>
              </a:rPr>
              <a:t>555</a:t>
            </a:r>
            <a:r>
              <a:rPr lang="zh-CN" altLang="en-US" dirty="0" smtClean="0">
                <a:effectLst>
                  <a:outerShdw blurRad="38100" dist="38100" dir="2700000" algn="tl">
                    <a:srgbClr val="C0C0C0"/>
                  </a:outerShdw>
                </a:effectLst>
              </a:rPr>
              <a:t>接成多谐振荡电路</a:t>
            </a:r>
            <a:endParaRPr lang="zh-CN" altLang="en-US" dirty="0" smtClean="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2489"/>
                                        </p:tgtEl>
                                        <p:attrNameLst>
                                          <p:attrName>style.visibility</p:attrName>
                                        </p:attrNameLst>
                                      </p:cBhvr>
                                      <p:to>
                                        <p:strVal val="visible"/>
                                      </p:to>
                                    </p:set>
                                    <p:animEffect transition="in" filter="blinds(horizontal)">
                                      <p:cBhvr>
                                        <p:cTn id="7" dur="500"/>
                                        <p:tgtEl>
                                          <p:spTgt spid="532489"/>
                                        </p:tgtEl>
                                      </p:cBhvr>
                                    </p:animEffect>
                                  </p:childTnLst>
                                </p:cTn>
                              </p:par>
                              <p:par>
                                <p:cTn id="8" presetID="9" presetClass="entr" presetSubtype="0" fill="hold" nodeType="withEffect">
                                  <p:stCondLst>
                                    <p:cond delay="0"/>
                                  </p:stCondLst>
                                  <p:childTnLst>
                                    <p:set>
                                      <p:cBhvr>
                                        <p:cTn id="9" dur="1" fill="hold">
                                          <p:stCondLst>
                                            <p:cond delay="0"/>
                                          </p:stCondLst>
                                        </p:cTn>
                                        <p:tgtEl>
                                          <p:spTgt spid="532490"/>
                                        </p:tgtEl>
                                        <p:attrNameLst>
                                          <p:attrName>style.visibility</p:attrName>
                                        </p:attrNameLst>
                                      </p:cBhvr>
                                      <p:to>
                                        <p:strVal val="visible"/>
                                      </p:to>
                                    </p:set>
                                    <p:animEffect transition="in" filter="dissolve">
                                      <p:cBhvr>
                                        <p:cTn id="10" dur="500"/>
                                        <p:tgtEl>
                                          <p:spTgt spid="53249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32484"/>
                                        </p:tgtEl>
                                        <p:attrNameLst>
                                          <p:attrName>style.visibility</p:attrName>
                                        </p:attrNameLst>
                                      </p:cBhvr>
                                      <p:to>
                                        <p:strVal val="visible"/>
                                      </p:to>
                                    </p:set>
                                    <p:anim calcmode="lin" valueType="num">
                                      <p:cBhvr additive="base">
                                        <p:cTn id="15" dur="500" fill="hold"/>
                                        <p:tgtEl>
                                          <p:spTgt spid="532484"/>
                                        </p:tgtEl>
                                        <p:attrNameLst>
                                          <p:attrName>ppt_x</p:attrName>
                                        </p:attrNameLst>
                                      </p:cBhvr>
                                      <p:tavLst>
                                        <p:tav tm="0">
                                          <p:val>
                                            <p:strVal val="#ppt_x"/>
                                          </p:val>
                                        </p:tav>
                                        <p:tav tm="100000">
                                          <p:val>
                                            <p:strVal val="#ppt_x"/>
                                          </p:val>
                                        </p:tav>
                                      </p:tavLst>
                                    </p:anim>
                                    <p:anim calcmode="lin" valueType="num">
                                      <p:cBhvr additive="base">
                                        <p:cTn id="16" dur="500" fill="hold"/>
                                        <p:tgtEl>
                                          <p:spTgt spid="5324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脉冲整形电路性能比较"/>
          <p:cNvPicPr>
            <a:picLocks noChangeAspect="1"/>
          </p:cNvPicPr>
          <p:nvPr/>
        </p:nvPicPr>
        <p:blipFill>
          <a:blip r:embed="rId1"/>
          <a:stretch>
            <a:fillRect/>
          </a:stretch>
        </p:blipFill>
        <p:spPr>
          <a:xfrm>
            <a:off x="173355" y="807085"/>
            <a:ext cx="9008110" cy="3968750"/>
          </a:xfrm>
          <a:prstGeom prst="rect">
            <a:avLst/>
          </a:prstGeom>
        </p:spPr>
      </p:pic>
      <p:sp>
        <p:nvSpPr>
          <p:cNvPr id="565251" name="Rectangle 3"/>
          <p:cNvSpPr>
            <a:spLocks noGrp="1" noChangeArrowheads="1"/>
          </p:cNvSpPr>
          <p:nvPr>
            <p:ph type="title"/>
          </p:nvPr>
        </p:nvSpPr>
        <p:spPr>
          <a:xfrm>
            <a:off x="166053" y="-37782"/>
            <a:ext cx="8229600" cy="884237"/>
          </a:xfrm>
        </p:spPr>
        <p:txBody>
          <a:bodyPr/>
          <a:p>
            <a:r>
              <a:rPr lang="zh-CN" altLang="en-US" dirty="0" smtClean="0">
                <a:effectLst>
                  <a:outerShdw blurRad="38100" dist="38100" dir="2700000" algn="tl">
                    <a:srgbClr val="C0C0C0"/>
                  </a:outerShdw>
                </a:effectLst>
              </a:rPr>
              <a:t>脉冲整形电路比较</a:t>
            </a:r>
            <a:endParaRPr lang="zh-CN" altLang="en-US" dirty="0" smtClean="0">
              <a:effectLst>
                <a:outerShdw blurRad="38100" dist="38100" dir="2700000" algn="tl">
                  <a:srgbClr val="C0C0C0"/>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7" descr="10-2-3"/>
          <p:cNvPicPr>
            <a:picLocks noChangeAspect="1" noChangeArrowheads="1"/>
          </p:cNvPicPr>
          <p:nvPr/>
        </p:nvPicPr>
        <p:blipFill>
          <a:blip r:embed="rId1"/>
          <a:srcRect/>
          <a:stretch>
            <a:fillRect/>
          </a:stretch>
        </p:blipFill>
        <p:spPr bwMode="auto">
          <a:xfrm>
            <a:off x="827088" y="1250950"/>
            <a:ext cx="2233612" cy="3808413"/>
          </a:xfrm>
          <a:prstGeom prst="rect">
            <a:avLst/>
          </a:prstGeom>
          <a:noFill/>
          <a:ln w="9525">
            <a:noFill/>
            <a:miter lim="800000"/>
            <a:headEnd/>
            <a:tailEnd/>
          </a:ln>
        </p:spPr>
      </p:pic>
      <p:sp>
        <p:nvSpPr>
          <p:cNvPr id="502786" name="Rectangle 2"/>
          <p:cNvSpPr>
            <a:spLocks noGrp="1" noChangeArrowheads="1"/>
          </p:cNvSpPr>
          <p:nvPr>
            <p:ph idx="1"/>
          </p:nvPr>
        </p:nvSpPr>
        <p:spPr>
          <a:xfrm>
            <a:off x="427038" y="171450"/>
            <a:ext cx="8137525" cy="5656263"/>
          </a:xfrm>
        </p:spPr>
        <p:txBody>
          <a:bodyPr/>
          <a:lstStyle/>
          <a:p>
            <a:pPr>
              <a:buNone/>
            </a:pPr>
            <a:r>
              <a:rPr lang="en-US" altLang="zh-CN" dirty="0" smtClean="0">
                <a:effectLst>
                  <a:outerShdw blurRad="38100" dist="38100" dir="2700000" algn="tl">
                    <a:srgbClr val="C0C0C0"/>
                  </a:outerShdw>
                </a:effectLst>
              </a:rPr>
              <a:t>7.2.1 </a:t>
            </a:r>
            <a:r>
              <a:rPr lang="zh-CN" altLang="en-US" dirty="0" smtClean="0">
                <a:effectLst>
                  <a:outerShdw blurRad="38100" dist="38100" dir="2700000" algn="tl">
                    <a:srgbClr val="C0C0C0"/>
                  </a:outerShdw>
                </a:effectLst>
              </a:rPr>
              <a:t>施密特触发电路的结构和工作原理</a:t>
            </a:r>
            <a:endParaRPr lang="en-US" altLang="zh-CN" dirty="0" smtClean="0">
              <a:effectLst>
                <a:outerShdw blurRad="38100" dist="38100" dir="2700000" algn="tl">
                  <a:srgbClr val="C0C0C0"/>
                </a:outerShdw>
              </a:effectLst>
            </a:endParaRPr>
          </a:p>
          <a:p>
            <a:pPr>
              <a:buFontTx/>
              <a:buNone/>
            </a:pPr>
            <a:r>
              <a:rPr lang="en-US" altLang="zh-CN" dirty="0" smtClean="0">
                <a:effectLst>
                  <a:outerShdw blurRad="38100" dist="38100" dir="2700000" algn="tl">
                    <a:srgbClr val="C0C0C0"/>
                  </a:outerShdw>
                </a:effectLst>
              </a:rPr>
              <a:t>1.</a:t>
            </a:r>
            <a:r>
              <a:rPr lang="zh-CN" altLang="en-US" dirty="0" smtClean="0">
                <a:effectLst>
                  <a:outerShdw blurRad="38100" dist="38100" dir="2700000" algn="tl">
                    <a:srgbClr val="C0C0C0"/>
                  </a:outerShdw>
                </a:effectLst>
              </a:rPr>
              <a:t>施密特电路</a:t>
            </a:r>
            <a:endParaRPr lang="en-US" altLang="zh-CN" dirty="0" smtClean="0">
              <a:effectLst>
                <a:outerShdw blurRad="38100" dist="38100" dir="2700000" algn="tl">
                  <a:srgbClr val="C0C0C0"/>
                </a:outerShdw>
              </a:effectLst>
            </a:endParaRPr>
          </a:p>
        </p:txBody>
      </p:sp>
      <p:graphicFrame>
        <p:nvGraphicFramePr>
          <p:cNvPr id="502788" name="Object 4"/>
          <p:cNvGraphicFramePr>
            <a:graphicFrameLocks noChangeAspect="1"/>
          </p:cNvGraphicFramePr>
          <p:nvPr/>
        </p:nvGraphicFramePr>
        <p:xfrm>
          <a:off x="3282950" y="750253"/>
          <a:ext cx="5473700" cy="1362075"/>
        </p:xfrm>
        <a:graphic>
          <a:graphicData uri="http://schemas.openxmlformats.org/presentationml/2006/ole">
            <mc:AlternateContent xmlns:mc="http://schemas.openxmlformats.org/markup-compatibility/2006">
              <mc:Choice xmlns:v="urn:schemas-microsoft-com:vml" Requires="v">
                <p:oleObj spid="_x0000_s2049" name="公式" r:id="rId2" imgW="66141600" imgH="16459200" progId="Equation.3">
                  <p:embed/>
                </p:oleObj>
              </mc:Choice>
              <mc:Fallback>
                <p:oleObj name="公式" r:id="rId2" imgW="66141600" imgH="16459200" progId="Equation.3">
                  <p:embed/>
                  <p:pic>
                    <p:nvPicPr>
                      <p:cNvPr id="0" name="Object 4"/>
                      <p:cNvPicPr>
                        <a:picLocks noChangeAspect="1"/>
                      </p:cNvPicPr>
                      <p:nvPr/>
                    </p:nvPicPr>
                    <p:blipFill>
                      <a:blip r:embed="rId3"/>
                      <a:stretch>
                        <a:fillRect/>
                      </a:stretch>
                    </p:blipFill>
                    <p:spPr>
                      <a:xfrm>
                        <a:off x="3282950" y="750253"/>
                        <a:ext cx="5473700" cy="1362075"/>
                      </a:xfrm>
                      <a:prstGeom prst="rect">
                        <a:avLst/>
                      </a:prstGeom>
                      <a:solidFill>
                        <a:srgbClr val="99CCFF">
                          <a:alpha val="20000"/>
                        </a:srgbClr>
                      </a:solidFill>
                      <a:ln w="9525">
                        <a:noFill/>
                      </a:ln>
                    </p:spPr>
                  </p:pic>
                </p:oleObj>
              </mc:Fallback>
            </mc:AlternateContent>
          </a:graphicData>
        </a:graphic>
      </p:graphicFrame>
      <p:grpSp>
        <p:nvGrpSpPr>
          <p:cNvPr id="2" name="Group 16"/>
          <p:cNvGrpSpPr/>
          <p:nvPr/>
        </p:nvGrpSpPr>
        <p:grpSpPr bwMode="auto">
          <a:xfrm>
            <a:off x="3335338" y="2114550"/>
            <a:ext cx="5749925" cy="1368425"/>
            <a:chOff x="1847" y="1548"/>
            <a:chExt cx="4018" cy="993"/>
          </a:xfrm>
        </p:grpSpPr>
        <p:graphicFrame>
          <p:nvGraphicFramePr>
            <p:cNvPr id="11276" name="Object 6"/>
            <p:cNvGraphicFramePr>
              <a:graphicFrameLocks noChangeAspect="1"/>
            </p:cNvGraphicFramePr>
            <p:nvPr/>
          </p:nvGraphicFramePr>
          <p:xfrm>
            <a:off x="1847" y="1548"/>
            <a:ext cx="4018" cy="993"/>
          </p:xfrm>
          <a:graphic>
            <a:graphicData uri="http://schemas.openxmlformats.org/presentationml/2006/ole">
              <mc:AlternateContent xmlns:mc="http://schemas.openxmlformats.org/markup-compatibility/2006">
                <mc:Choice xmlns:v="urn:schemas-microsoft-com:vml" Requires="v">
                  <p:oleObj spid="_x0000_s2050" name="公式" r:id="rId4" imgW="74676000" imgH="17678400" progId="Equation.3">
                    <p:embed/>
                  </p:oleObj>
                </mc:Choice>
                <mc:Fallback>
                  <p:oleObj name="公式" r:id="rId4" imgW="74676000" imgH="17678400" progId="Equation.3">
                    <p:embed/>
                    <p:pic>
                      <p:nvPicPr>
                        <p:cNvPr id="0" name="Object 6"/>
                        <p:cNvPicPr>
                          <a:picLocks noChangeAspect="1"/>
                        </p:cNvPicPr>
                        <p:nvPr/>
                      </p:nvPicPr>
                      <p:blipFill>
                        <a:blip r:embed="rId5"/>
                        <a:stretch>
                          <a:fillRect/>
                        </a:stretch>
                      </p:blipFill>
                      <p:spPr>
                        <a:xfrm>
                          <a:off x="1847" y="1548"/>
                          <a:ext cx="4018" cy="993"/>
                        </a:xfrm>
                        <a:prstGeom prst="rect">
                          <a:avLst/>
                        </a:prstGeom>
                        <a:solidFill>
                          <a:srgbClr val="00FF00">
                            <a:alpha val="20000"/>
                          </a:srgbClr>
                        </a:solidFill>
                        <a:ln w="9525">
                          <a:noFill/>
                        </a:ln>
                      </p:spPr>
                    </p:pic>
                  </p:oleObj>
                </mc:Fallback>
              </mc:AlternateContent>
            </a:graphicData>
          </a:graphic>
        </p:graphicFrame>
        <p:sp>
          <p:nvSpPr>
            <p:cNvPr id="502791" name="Line 7"/>
            <p:cNvSpPr>
              <a:spLocks noChangeShapeType="1"/>
            </p:cNvSpPr>
            <p:nvPr/>
          </p:nvSpPr>
          <p:spPr bwMode="auto">
            <a:xfrm flipH="1">
              <a:off x="3969" y="2160"/>
              <a:ext cx="135" cy="219"/>
            </a:xfrm>
            <a:prstGeom prst="line">
              <a:avLst/>
            </a:prstGeom>
            <a:noFill/>
            <a:ln w="9525">
              <a:solidFill>
                <a:schemeClr val="tx1"/>
              </a:solidFill>
              <a:round/>
              <a:tailEnd type="triangle" w="med" len="me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02792" name="Line 8"/>
            <p:cNvSpPr>
              <a:spLocks noChangeShapeType="1"/>
            </p:cNvSpPr>
            <p:nvPr/>
          </p:nvSpPr>
          <p:spPr bwMode="auto">
            <a:xfrm flipH="1" flipV="1">
              <a:off x="3107" y="2160"/>
              <a:ext cx="0" cy="136"/>
            </a:xfrm>
            <a:prstGeom prst="line">
              <a:avLst/>
            </a:prstGeom>
            <a:noFill/>
            <a:ln w="9525">
              <a:solidFill>
                <a:schemeClr val="tx1"/>
              </a:solidFill>
              <a:round/>
              <a:tailEnd type="triangle" w="med" len="me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pSp>
      <p:grpSp>
        <p:nvGrpSpPr>
          <p:cNvPr id="3" name="Group 9"/>
          <p:cNvGrpSpPr/>
          <p:nvPr/>
        </p:nvGrpSpPr>
        <p:grpSpPr bwMode="auto">
          <a:xfrm>
            <a:off x="3324225" y="3771900"/>
            <a:ext cx="5162550" cy="887413"/>
            <a:chOff x="1998" y="2750"/>
            <a:chExt cx="2799" cy="529"/>
          </a:xfrm>
        </p:grpSpPr>
        <p:sp>
          <p:nvSpPr>
            <p:cNvPr id="502794" name="AutoShape 10"/>
            <p:cNvSpPr>
              <a:spLocks noChangeArrowheads="1"/>
            </p:cNvSpPr>
            <p:nvPr/>
          </p:nvSpPr>
          <p:spPr bwMode="auto">
            <a:xfrm>
              <a:off x="3198" y="2750"/>
              <a:ext cx="362" cy="226"/>
            </a:xfrm>
            <a:prstGeom prst="downArrow">
              <a:avLst>
                <a:gd name="adj1" fmla="val 50000"/>
                <a:gd name="adj2" fmla="val 25000"/>
              </a:avLst>
            </a:prstGeom>
            <a:solidFill>
              <a:schemeClr val="accent1"/>
            </a:solidFill>
            <a:ln w="9525">
              <a:solidFill>
                <a:schemeClr val="tx1"/>
              </a:solidFill>
              <a:miter lim="800000"/>
            </a:ln>
            <a:effectLst/>
          </p:spPr>
          <p:txBody>
            <a:bodyPr vert="eaVert"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aphicFrame>
          <p:nvGraphicFramePr>
            <p:cNvPr id="11275" name="Object 11"/>
            <p:cNvGraphicFramePr>
              <a:graphicFrameLocks noChangeAspect="1"/>
            </p:cNvGraphicFramePr>
            <p:nvPr/>
          </p:nvGraphicFramePr>
          <p:xfrm>
            <a:off x="1998" y="3028"/>
            <a:ext cx="2799" cy="251"/>
          </p:xfrm>
          <a:graphic>
            <a:graphicData uri="http://schemas.openxmlformats.org/presentationml/2006/ole">
              <mc:AlternateContent xmlns:mc="http://schemas.openxmlformats.org/markup-compatibility/2006">
                <mc:Choice xmlns:v="urn:schemas-microsoft-com:vml" Requires="v">
                  <p:oleObj spid="_x0000_s2051" name="公式" r:id="rId6" imgW="61264800" imgH="5486400" progId="Equation.3">
                    <p:embed/>
                  </p:oleObj>
                </mc:Choice>
                <mc:Fallback>
                  <p:oleObj name="公式" r:id="rId6" imgW="61264800" imgH="5486400" progId="Equation.3">
                    <p:embed/>
                    <p:pic>
                      <p:nvPicPr>
                        <p:cNvPr id="0" name="Object 11"/>
                        <p:cNvPicPr>
                          <a:picLocks noChangeAspect="1"/>
                        </p:cNvPicPr>
                        <p:nvPr/>
                      </p:nvPicPr>
                      <p:blipFill>
                        <a:blip r:embed="rId7"/>
                        <a:stretch>
                          <a:fillRect/>
                        </a:stretch>
                      </p:blipFill>
                      <p:spPr>
                        <a:xfrm>
                          <a:off x="1998" y="3028"/>
                          <a:ext cx="2799" cy="251"/>
                        </a:xfrm>
                        <a:prstGeom prst="rect">
                          <a:avLst/>
                        </a:prstGeom>
                        <a:noFill/>
                        <a:ln w="9525">
                          <a:noFill/>
                        </a:ln>
                      </p:spPr>
                    </p:pic>
                  </p:oleObj>
                </mc:Fallback>
              </mc:AlternateContent>
            </a:graphicData>
          </a:graphic>
        </p:graphicFrame>
      </p:grpSp>
      <p:grpSp>
        <p:nvGrpSpPr>
          <p:cNvPr id="4" name="Group 12"/>
          <p:cNvGrpSpPr/>
          <p:nvPr/>
        </p:nvGrpSpPr>
        <p:grpSpPr bwMode="auto">
          <a:xfrm>
            <a:off x="3779838" y="4635500"/>
            <a:ext cx="3860800" cy="1343025"/>
            <a:chOff x="2354" y="3249"/>
            <a:chExt cx="2278" cy="789"/>
          </a:xfrm>
        </p:grpSpPr>
        <p:sp>
          <p:nvSpPr>
            <p:cNvPr id="502797" name="AutoShape 13"/>
            <p:cNvSpPr>
              <a:spLocks noChangeArrowheads="1"/>
            </p:cNvSpPr>
            <p:nvPr/>
          </p:nvSpPr>
          <p:spPr bwMode="auto">
            <a:xfrm>
              <a:off x="3198" y="3249"/>
              <a:ext cx="408" cy="317"/>
            </a:xfrm>
            <a:prstGeom prst="downArrow">
              <a:avLst>
                <a:gd name="adj1" fmla="val 50000"/>
                <a:gd name="adj2" fmla="val 25000"/>
              </a:avLst>
            </a:prstGeom>
            <a:solidFill>
              <a:schemeClr val="accent1"/>
            </a:solidFill>
            <a:ln w="9525">
              <a:solidFill>
                <a:schemeClr val="tx1"/>
              </a:solidFill>
              <a:miter lim="800000"/>
            </a:ln>
            <a:effectLst/>
          </p:spPr>
          <p:txBody>
            <a:bodyPr vert="eaVert"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aphicFrame>
          <p:nvGraphicFramePr>
            <p:cNvPr id="11273" name="Object 14"/>
            <p:cNvGraphicFramePr>
              <a:graphicFrameLocks noChangeAspect="1"/>
            </p:cNvGraphicFramePr>
            <p:nvPr/>
          </p:nvGraphicFramePr>
          <p:xfrm>
            <a:off x="2354" y="3565"/>
            <a:ext cx="2278" cy="473"/>
          </p:xfrm>
          <a:graphic>
            <a:graphicData uri="http://schemas.openxmlformats.org/presentationml/2006/ole">
              <mc:AlternateContent xmlns:mc="http://schemas.openxmlformats.org/markup-compatibility/2006">
                <mc:Choice xmlns:v="urn:schemas-microsoft-com:vml" Requires="v">
                  <p:oleObj spid="_x0000_s2052" name="公式" r:id="rId8" imgW="49987200" imgH="10363200" progId="Equation.3">
                    <p:embed/>
                  </p:oleObj>
                </mc:Choice>
                <mc:Fallback>
                  <p:oleObj name="公式" r:id="rId8" imgW="49987200" imgH="10363200" progId="Equation.3">
                    <p:embed/>
                    <p:pic>
                      <p:nvPicPr>
                        <p:cNvPr id="0" name="Object 14"/>
                        <p:cNvPicPr>
                          <a:picLocks noChangeAspect="1"/>
                        </p:cNvPicPr>
                        <p:nvPr/>
                      </p:nvPicPr>
                      <p:blipFill>
                        <a:blip r:embed="rId9"/>
                        <a:stretch>
                          <a:fillRect/>
                        </a:stretch>
                      </p:blipFill>
                      <p:spPr>
                        <a:xfrm>
                          <a:off x="2354" y="3565"/>
                          <a:ext cx="2278" cy="473"/>
                        </a:xfrm>
                        <a:prstGeom prst="rect">
                          <a:avLst/>
                        </a:prstGeom>
                        <a:noFill/>
                        <a:ln w="9525">
                          <a:noFill/>
                        </a:ln>
                      </p:spPr>
                    </p:pic>
                  </p:oleObj>
                </mc:Fallback>
              </mc:AlternateContent>
            </a:graphicData>
          </a:graphic>
        </p:graphicFrame>
      </p:grpSp>
      <p:graphicFrame>
        <p:nvGraphicFramePr>
          <p:cNvPr id="502799" name="Object 15"/>
          <p:cNvGraphicFramePr>
            <a:graphicFrameLocks noChangeAspect="1"/>
          </p:cNvGraphicFramePr>
          <p:nvPr/>
        </p:nvGraphicFramePr>
        <p:xfrm>
          <a:off x="1247775" y="5726113"/>
          <a:ext cx="1247775" cy="407987"/>
        </p:xfrm>
        <a:graphic>
          <a:graphicData uri="http://schemas.openxmlformats.org/presentationml/2006/ole">
            <mc:AlternateContent xmlns:mc="http://schemas.openxmlformats.org/markup-compatibility/2006">
              <mc:Choice xmlns:v="urn:schemas-microsoft-com:vml" Requires="v">
                <p:oleObj spid="_x0000_s2053" name="公式" r:id="rId10" imgW="16764000" imgH="5486400" progId="Equation.3">
                  <p:embed/>
                </p:oleObj>
              </mc:Choice>
              <mc:Fallback>
                <p:oleObj name="公式" r:id="rId10" imgW="16764000" imgH="5486400" progId="Equation.3">
                  <p:embed/>
                  <p:pic>
                    <p:nvPicPr>
                      <p:cNvPr id="0" name="Object 15"/>
                      <p:cNvPicPr>
                        <a:picLocks noChangeAspect="1"/>
                      </p:cNvPicPr>
                      <p:nvPr/>
                    </p:nvPicPr>
                    <p:blipFill>
                      <a:blip r:embed="rId11"/>
                      <a:stretch>
                        <a:fillRect/>
                      </a:stretch>
                    </p:blipFill>
                    <p:spPr>
                      <a:xfrm>
                        <a:off x="1247775" y="5726113"/>
                        <a:ext cx="1247775" cy="407987"/>
                      </a:xfrm>
                      <a:prstGeom prst="rect">
                        <a:avLst/>
                      </a:prstGeom>
                      <a:solidFill>
                        <a:srgbClr val="FF99CC"/>
                      </a:solidFill>
                      <a:ln w="9525">
                        <a:noFill/>
                      </a:ln>
                    </p:spPr>
                  </p:pic>
                </p:oleObj>
              </mc:Fallback>
            </mc:AlternateContent>
          </a:graphicData>
        </a:graphic>
      </p:graphicFrame>
      <p:graphicFrame>
        <p:nvGraphicFramePr>
          <p:cNvPr id="5" name="Object 15"/>
          <p:cNvGraphicFramePr>
            <a:graphicFrameLocks noChangeAspect="1"/>
          </p:cNvGraphicFramePr>
          <p:nvPr/>
        </p:nvGraphicFramePr>
        <p:xfrm>
          <a:off x="467544" y="2979167"/>
          <a:ext cx="317500" cy="385763"/>
        </p:xfrm>
        <a:graphic>
          <a:graphicData uri="http://schemas.openxmlformats.org/presentationml/2006/ole">
            <mc:AlternateContent xmlns:mc="http://schemas.openxmlformats.org/markup-compatibility/2006">
              <mc:Choice xmlns:v="urn:schemas-microsoft-com:vml" Requires="v">
                <p:oleObj spid="_x0000_s2054" name="公式" r:id="rId12" imgW="4267200" imgH="5181600" progId="Equation.3">
                  <p:embed/>
                </p:oleObj>
              </mc:Choice>
              <mc:Fallback>
                <p:oleObj name="公式" r:id="rId12" imgW="4267200" imgH="5181600" progId="Equation.3">
                  <p:embed/>
                  <p:pic>
                    <p:nvPicPr>
                      <p:cNvPr id="0" name="图片 2053"/>
                      <p:cNvPicPr>
                        <a:picLocks noChangeAspect="1"/>
                      </p:cNvPicPr>
                      <p:nvPr/>
                    </p:nvPicPr>
                    <p:blipFill>
                      <a:blip r:embed="rId13"/>
                      <a:stretch>
                        <a:fillRect/>
                      </a:stretch>
                    </p:blipFill>
                    <p:spPr>
                      <a:xfrm>
                        <a:off x="467544" y="2979167"/>
                        <a:ext cx="317500" cy="385763"/>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2788"/>
                                        </p:tgtEl>
                                        <p:attrNameLst>
                                          <p:attrName>style.visibility</p:attrName>
                                        </p:attrNameLst>
                                      </p:cBhvr>
                                      <p:to>
                                        <p:strVal val="visible"/>
                                      </p:to>
                                    </p:set>
                                    <p:animEffect transition="in" filter="dissolve">
                                      <p:cBhvr>
                                        <p:cTn id="7" dur="500"/>
                                        <p:tgtEl>
                                          <p:spTgt spid="5027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02799"/>
                                        </p:tgtEl>
                                        <p:attrNameLst>
                                          <p:attrName>style.visibility</p:attrName>
                                        </p:attrNameLst>
                                      </p:cBhvr>
                                      <p:to>
                                        <p:strVal val="visible"/>
                                      </p:to>
                                    </p:set>
                                    <p:animEffect transition="in" filter="dissolve">
                                      <p:cBhvr>
                                        <p:cTn id="12" dur="500"/>
                                        <p:tgtEl>
                                          <p:spTgt spid="50279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6819" name="Object 3"/>
          <p:cNvGraphicFramePr>
            <a:graphicFrameLocks noChangeAspect="1"/>
          </p:cNvGraphicFramePr>
          <p:nvPr/>
        </p:nvGraphicFramePr>
        <p:xfrm>
          <a:off x="2914650" y="841693"/>
          <a:ext cx="4549775" cy="1270000"/>
        </p:xfrm>
        <a:graphic>
          <a:graphicData uri="http://schemas.openxmlformats.org/presentationml/2006/ole">
            <mc:AlternateContent xmlns:mc="http://schemas.openxmlformats.org/markup-compatibility/2006">
              <mc:Choice xmlns:v="urn:schemas-microsoft-com:vml" Requires="v">
                <p:oleObj spid="_x0000_s3073" name="公式" r:id="rId1" imgW="59131200" imgH="16459200" progId="Equation.3">
                  <p:embed/>
                </p:oleObj>
              </mc:Choice>
              <mc:Fallback>
                <p:oleObj name="公式" r:id="rId1" imgW="59131200" imgH="16459200" progId="Equation.3">
                  <p:embed/>
                  <p:pic>
                    <p:nvPicPr>
                      <p:cNvPr id="0" name="Object 3"/>
                      <p:cNvPicPr>
                        <a:picLocks noChangeAspect="1"/>
                      </p:cNvPicPr>
                      <p:nvPr/>
                    </p:nvPicPr>
                    <p:blipFill>
                      <a:blip r:embed="rId2"/>
                      <a:stretch>
                        <a:fillRect/>
                      </a:stretch>
                    </p:blipFill>
                    <p:spPr>
                      <a:xfrm>
                        <a:off x="2914650" y="841693"/>
                        <a:ext cx="4549775" cy="1270000"/>
                      </a:xfrm>
                      <a:prstGeom prst="rect">
                        <a:avLst/>
                      </a:prstGeom>
                      <a:solidFill>
                        <a:srgbClr val="99CCFF">
                          <a:alpha val="20000"/>
                        </a:srgbClr>
                      </a:solidFill>
                      <a:ln w="9525">
                        <a:noFill/>
                      </a:ln>
                    </p:spPr>
                  </p:pic>
                </p:oleObj>
              </mc:Fallback>
            </mc:AlternateContent>
          </a:graphicData>
        </a:graphic>
      </p:graphicFrame>
      <p:grpSp>
        <p:nvGrpSpPr>
          <p:cNvPr id="2" name="Group 20"/>
          <p:cNvGrpSpPr/>
          <p:nvPr/>
        </p:nvGrpSpPr>
        <p:grpSpPr bwMode="auto">
          <a:xfrm>
            <a:off x="2898775" y="2211705"/>
            <a:ext cx="6008688" cy="1296988"/>
            <a:chOff x="1768" y="1299"/>
            <a:chExt cx="3926" cy="823"/>
          </a:xfrm>
        </p:grpSpPr>
        <p:graphicFrame>
          <p:nvGraphicFramePr>
            <p:cNvPr id="12304" name="Object 5"/>
            <p:cNvGraphicFramePr>
              <a:graphicFrameLocks noChangeAspect="1"/>
            </p:cNvGraphicFramePr>
            <p:nvPr/>
          </p:nvGraphicFramePr>
          <p:xfrm>
            <a:off x="1768" y="1299"/>
            <a:ext cx="3926" cy="823"/>
          </p:xfrm>
          <a:graphic>
            <a:graphicData uri="http://schemas.openxmlformats.org/presentationml/2006/ole">
              <mc:AlternateContent xmlns:mc="http://schemas.openxmlformats.org/markup-compatibility/2006">
                <mc:Choice xmlns:v="urn:schemas-microsoft-com:vml" Requires="v">
                  <p:oleObj spid="_x0000_s3074" name="公式" r:id="rId3" imgW="81381600" imgH="17678400" progId="Equation.3">
                    <p:embed/>
                  </p:oleObj>
                </mc:Choice>
                <mc:Fallback>
                  <p:oleObj name="公式" r:id="rId3" imgW="81381600" imgH="17678400" progId="Equation.3">
                    <p:embed/>
                    <p:pic>
                      <p:nvPicPr>
                        <p:cNvPr id="0" name="Object 5"/>
                        <p:cNvPicPr>
                          <a:picLocks noChangeAspect="1"/>
                        </p:cNvPicPr>
                        <p:nvPr/>
                      </p:nvPicPr>
                      <p:blipFill>
                        <a:blip r:embed="rId4"/>
                        <a:stretch>
                          <a:fillRect/>
                        </a:stretch>
                      </p:blipFill>
                      <p:spPr>
                        <a:xfrm>
                          <a:off x="1768" y="1299"/>
                          <a:ext cx="3926" cy="823"/>
                        </a:xfrm>
                        <a:prstGeom prst="rect">
                          <a:avLst/>
                        </a:prstGeom>
                        <a:solidFill>
                          <a:srgbClr val="00FF00">
                            <a:alpha val="20000"/>
                          </a:srgbClr>
                        </a:solidFill>
                        <a:ln w="9525">
                          <a:noFill/>
                        </a:ln>
                      </p:spPr>
                    </p:pic>
                  </p:oleObj>
                </mc:Fallback>
              </mc:AlternateContent>
            </a:graphicData>
          </a:graphic>
        </p:graphicFrame>
        <p:sp>
          <p:nvSpPr>
            <p:cNvPr id="546822" name="Line 6"/>
            <p:cNvSpPr>
              <a:spLocks noChangeShapeType="1"/>
            </p:cNvSpPr>
            <p:nvPr/>
          </p:nvSpPr>
          <p:spPr bwMode="auto">
            <a:xfrm flipH="1">
              <a:off x="3596" y="1842"/>
              <a:ext cx="282" cy="182"/>
            </a:xfrm>
            <a:prstGeom prst="line">
              <a:avLst/>
            </a:prstGeom>
            <a:noFill/>
            <a:ln w="9525">
              <a:solidFill>
                <a:schemeClr val="tx1"/>
              </a:solidFill>
              <a:round/>
              <a:tailEnd type="triangle" w="med" len="me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546823" name="Line 7"/>
            <p:cNvSpPr>
              <a:spLocks noChangeShapeType="1"/>
            </p:cNvSpPr>
            <p:nvPr/>
          </p:nvSpPr>
          <p:spPr bwMode="auto">
            <a:xfrm flipH="1" flipV="1">
              <a:off x="2881" y="1798"/>
              <a:ext cx="90" cy="181"/>
            </a:xfrm>
            <a:prstGeom prst="line">
              <a:avLst/>
            </a:prstGeom>
            <a:noFill/>
            <a:ln w="9525">
              <a:solidFill>
                <a:schemeClr val="tx1"/>
              </a:solidFill>
              <a:round/>
              <a:tailEnd type="triangle" w="med" len="me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pSp>
      <p:grpSp>
        <p:nvGrpSpPr>
          <p:cNvPr id="3" name="Group 8"/>
          <p:cNvGrpSpPr/>
          <p:nvPr/>
        </p:nvGrpSpPr>
        <p:grpSpPr bwMode="auto">
          <a:xfrm>
            <a:off x="2903538" y="3651568"/>
            <a:ext cx="4398962" cy="839787"/>
            <a:chOff x="2011" y="2750"/>
            <a:chExt cx="2771" cy="529"/>
          </a:xfrm>
        </p:grpSpPr>
        <p:sp>
          <p:nvSpPr>
            <p:cNvPr id="546825" name="AutoShape 9"/>
            <p:cNvSpPr>
              <a:spLocks noChangeArrowheads="1"/>
            </p:cNvSpPr>
            <p:nvPr/>
          </p:nvSpPr>
          <p:spPr bwMode="auto">
            <a:xfrm>
              <a:off x="3198" y="2750"/>
              <a:ext cx="362" cy="226"/>
            </a:xfrm>
            <a:prstGeom prst="downArrow">
              <a:avLst>
                <a:gd name="adj1" fmla="val 50000"/>
                <a:gd name="adj2" fmla="val 25000"/>
              </a:avLst>
            </a:prstGeom>
            <a:solidFill>
              <a:schemeClr val="accent1"/>
            </a:solidFill>
            <a:ln w="9525">
              <a:solidFill>
                <a:schemeClr val="tx1"/>
              </a:solidFill>
              <a:miter lim="800000"/>
            </a:ln>
            <a:effectLst/>
          </p:spPr>
          <p:txBody>
            <a:bodyPr vert="eaVert"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aphicFrame>
          <p:nvGraphicFramePr>
            <p:cNvPr id="12303" name="Object 10"/>
            <p:cNvGraphicFramePr>
              <a:graphicFrameLocks noChangeAspect="1"/>
            </p:cNvGraphicFramePr>
            <p:nvPr/>
          </p:nvGraphicFramePr>
          <p:xfrm>
            <a:off x="2011" y="3029"/>
            <a:ext cx="2771" cy="250"/>
          </p:xfrm>
          <a:graphic>
            <a:graphicData uri="http://schemas.openxmlformats.org/presentationml/2006/ole">
              <mc:AlternateContent xmlns:mc="http://schemas.openxmlformats.org/markup-compatibility/2006">
                <mc:Choice xmlns:v="urn:schemas-microsoft-com:vml" Requires="v">
                  <p:oleObj spid="_x0000_s3075" name="公式" r:id="rId5" imgW="60655200" imgH="5486400" progId="Equation.3">
                    <p:embed/>
                  </p:oleObj>
                </mc:Choice>
                <mc:Fallback>
                  <p:oleObj name="公式" r:id="rId5" imgW="60655200" imgH="5486400" progId="Equation.3">
                    <p:embed/>
                    <p:pic>
                      <p:nvPicPr>
                        <p:cNvPr id="0" name="Object 10"/>
                        <p:cNvPicPr>
                          <a:picLocks noChangeAspect="1"/>
                        </p:cNvPicPr>
                        <p:nvPr/>
                      </p:nvPicPr>
                      <p:blipFill>
                        <a:blip r:embed="rId6"/>
                        <a:stretch>
                          <a:fillRect/>
                        </a:stretch>
                      </p:blipFill>
                      <p:spPr>
                        <a:xfrm>
                          <a:off x="2011" y="3029"/>
                          <a:ext cx="2771" cy="250"/>
                        </a:xfrm>
                        <a:prstGeom prst="rect">
                          <a:avLst/>
                        </a:prstGeom>
                        <a:noFill/>
                        <a:ln w="9525">
                          <a:noFill/>
                        </a:ln>
                      </p:spPr>
                    </p:pic>
                  </p:oleObj>
                </mc:Fallback>
              </mc:AlternateContent>
            </a:graphicData>
          </a:graphic>
        </p:graphicFrame>
      </p:grpSp>
      <p:grpSp>
        <p:nvGrpSpPr>
          <p:cNvPr id="4" name="Group 11"/>
          <p:cNvGrpSpPr/>
          <p:nvPr/>
        </p:nvGrpSpPr>
        <p:grpSpPr bwMode="auto">
          <a:xfrm>
            <a:off x="3373438" y="4443730"/>
            <a:ext cx="3641725" cy="1252538"/>
            <a:chOff x="2345" y="3249"/>
            <a:chExt cx="2294" cy="789"/>
          </a:xfrm>
        </p:grpSpPr>
        <p:sp>
          <p:nvSpPr>
            <p:cNvPr id="546828" name="AutoShape 12"/>
            <p:cNvSpPr>
              <a:spLocks noChangeArrowheads="1"/>
            </p:cNvSpPr>
            <p:nvPr/>
          </p:nvSpPr>
          <p:spPr bwMode="auto">
            <a:xfrm>
              <a:off x="3198" y="3249"/>
              <a:ext cx="408" cy="317"/>
            </a:xfrm>
            <a:prstGeom prst="downArrow">
              <a:avLst>
                <a:gd name="adj1" fmla="val 50000"/>
                <a:gd name="adj2" fmla="val 25000"/>
              </a:avLst>
            </a:prstGeom>
            <a:solidFill>
              <a:schemeClr val="accent1"/>
            </a:solidFill>
            <a:ln w="9525">
              <a:solidFill>
                <a:schemeClr val="tx1"/>
              </a:solidFill>
              <a:miter lim="800000"/>
            </a:ln>
            <a:effectLst/>
          </p:spPr>
          <p:txBody>
            <a:bodyPr vert="eaVert"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aphicFrame>
          <p:nvGraphicFramePr>
            <p:cNvPr id="12301" name="Object 13"/>
            <p:cNvGraphicFramePr>
              <a:graphicFrameLocks noChangeAspect="1"/>
            </p:cNvGraphicFramePr>
            <p:nvPr/>
          </p:nvGraphicFramePr>
          <p:xfrm>
            <a:off x="2345" y="3567"/>
            <a:ext cx="2294" cy="471"/>
          </p:xfrm>
          <a:graphic>
            <a:graphicData uri="http://schemas.openxmlformats.org/presentationml/2006/ole">
              <mc:AlternateContent xmlns:mc="http://schemas.openxmlformats.org/markup-compatibility/2006">
                <mc:Choice xmlns:v="urn:schemas-microsoft-com:vml" Requires="v">
                  <p:oleObj spid="_x0000_s3076" name="公式" r:id="rId7" imgW="50292000" imgH="10363200" progId="Equation.3">
                    <p:embed/>
                  </p:oleObj>
                </mc:Choice>
                <mc:Fallback>
                  <p:oleObj name="公式" r:id="rId7" imgW="50292000" imgH="10363200" progId="Equation.3">
                    <p:embed/>
                    <p:pic>
                      <p:nvPicPr>
                        <p:cNvPr id="0" name="Object 13"/>
                        <p:cNvPicPr>
                          <a:picLocks noChangeAspect="1"/>
                        </p:cNvPicPr>
                        <p:nvPr/>
                      </p:nvPicPr>
                      <p:blipFill>
                        <a:blip r:embed="rId8"/>
                        <a:stretch>
                          <a:fillRect/>
                        </a:stretch>
                      </p:blipFill>
                      <p:spPr>
                        <a:xfrm>
                          <a:off x="2345" y="3567"/>
                          <a:ext cx="2294" cy="471"/>
                        </a:xfrm>
                        <a:prstGeom prst="rect">
                          <a:avLst/>
                        </a:prstGeom>
                        <a:noFill/>
                        <a:ln w="9525">
                          <a:noFill/>
                        </a:ln>
                      </p:spPr>
                    </p:pic>
                  </p:oleObj>
                </mc:Fallback>
              </mc:AlternateContent>
            </a:graphicData>
          </a:graphic>
        </p:graphicFrame>
      </p:grpSp>
      <p:grpSp>
        <p:nvGrpSpPr>
          <p:cNvPr id="5" name="Group 19"/>
          <p:cNvGrpSpPr/>
          <p:nvPr/>
        </p:nvGrpSpPr>
        <p:grpSpPr bwMode="auto">
          <a:xfrm>
            <a:off x="900113" y="4407853"/>
            <a:ext cx="1844675" cy="1882775"/>
            <a:chOff x="567" y="2967"/>
            <a:chExt cx="1162" cy="1186"/>
          </a:xfrm>
        </p:grpSpPr>
        <p:graphicFrame>
          <p:nvGraphicFramePr>
            <p:cNvPr id="12296" name="Object 14"/>
            <p:cNvGraphicFramePr>
              <a:graphicFrameLocks noChangeAspect="1"/>
            </p:cNvGraphicFramePr>
            <p:nvPr/>
          </p:nvGraphicFramePr>
          <p:xfrm>
            <a:off x="612" y="2967"/>
            <a:ext cx="1088" cy="1098"/>
          </p:xfrm>
          <a:graphic>
            <a:graphicData uri="http://schemas.openxmlformats.org/presentationml/2006/ole">
              <mc:AlternateContent xmlns:mc="http://schemas.openxmlformats.org/markup-compatibility/2006">
                <mc:Choice xmlns:v="urn:schemas-microsoft-com:vml" Requires="v">
                  <p:oleObj spid="_x0000_s3077" name="Photo Editor 照片" r:id="rId9" imgW="11553825" imgH="11668125" progId="">
                    <p:embed/>
                  </p:oleObj>
                </mc:Choice>
                <mc:Fallback>
                  <p:oleObj name="Photo Editor 照片" r:id="rId9" imgW="11553825" imgH="11668125" progId="">
                    <p:embed/>
                    <p:pic>
                      <p:nvPicPr>
                        <p:cNvPr id="0" name="Object 14"/>
                        <p:cNvPicPr>
                          <a:picLocks noChangeAspect="1"/>
                        </p:cNvPicPr>
                        <p:nvPr/>
                      </p:nvPicPr>
                      <p:blipFill>
                        <a:blip r:embed="rId10"/>
                        <a:stretch>
                          <a:fillRect/>
                        </a:stretch>
                      </p:blipFill>
                      <p:spPr>
                        <a:xfrm>
                          <a:off x="612" y="2967"/>
                          <a:ext cx="1088" cy="1098"/>
                        </a:xfrm>
                        <a:prstGeom prst="rect">
                          <a:avLst/>
                        </a:prstGeom>
                        <a:noFill/>
                        <a:ln w="9525">
                          <a:noFill/>
                        </a:ln>
                      </p:spPr>
                    </p:pic>
                  </p:oleObj>
                </mc:Fallback>
              </mc:AlternateContent>
            </a:graphicData>
          </a:graphic>
        </p:graphicFrame>
        <p:grpSp>
          <p:nvGrpSpPr>
            <p:cNvPr id="6" name="Group 15"/>
            <p:cNvGrpSpPr/>
            <p:nvPr/>
          </p:nvGrpSpPr>
          <p:grpSpPr bwMode="auto">
            <a:xfrm>
              <a:off x="567" y="3113"/>
              <a:ext cx="1162" cy="1040"/>
              <a:chOff x="637" y="3232"/>
              <a:chExt cx="994" cy="940"/>
            </a:xfrm>
          </p:grpSpPr>
          <p:graphicFrame>
            <p:nvGraphicFramePr>
              <p:cNvPr id="12298" name="Object 16"/>
              <p:cNvGraphicFramePr>
                <a:graphicFrameLocks noChangeAspect="1"/>
              </p:cNvGraphicFramePr>
              <p:nvPr/>
            </p:nvGraphicFramePr>
            <p:xfrm>
              <a:off x="954" y="3232"/>
              <a:ext cx="677" cy="143"/>
            </p:xfrm>
            <a:graphic>
              <a:graphicData uri="http://schemas.openxmlformats.org/presentationml/2006/ole">
                <mc:AlternateContent xmlns:mc="http://schemas.openxmlformats.org/markup-compatibility/2006">
                  <mc:Choice xmlns:v="urn:schemas-microsoft-com:vml" Requires="v">
                    <p:oleObj spid="_x0000_s3078" name="公式" r:id="rId11" imgW="21640800" imgH="4572000" progId="Equation.3">
                      <p:embed/>
                    </p:oleObj>
                  </mc:Choice>
                  <mc:Fallback>
                    <p:oleObj name="公式" r:id="rId11" imgW="21640800" imgH="4572000" progId="Equation.3">
                      <p:embed/>
                      <p:pic>
                        <p:nvPicPr>
                          <p:cNvPr id="0" name="Object 16"/>
                          <p:cNvPicPr>
                            <a:picLocks noChangeAspect="1"/>
                          </p:cNvPicPr>
                          <p:nvPr/>
                        </p:nvPicPr>
                        <p:blipFill>
                          <a:blip r:embed="rId12"/>
                          <a:stretch>
                            <a:fillRect/>
                          </a:stretch>
                        </p:blipFill>
                        <p:spPr>
                          <a:xfrm>
                            <a:off x="954" y="3232"/>
                            <a:ext cx="677" cy="143"/>
                          </a:xfrm>
                          <a:prstGeom prst="rect">
                            <a:avLst/>
                          </a:prstGeom>
                          <a:noFill/>
                          <a:ln w="9525">
                            <a:noFill/>
                          </a:ln>
                        </p:spPr>
                      </p:pic>
                    </p:oleObj>
                  </mc:Fallback>
                </mc:AlternateContent>
              </a:graphicData>
            </a:graphic>
          </p:graphicFrame>
          <p:graphicFrame>
            <p:nvGraphicFramePr>
              <p:cNvPr id="12299" name="Object 17"/>
              <p:cNvGraphicFramePr>
                <a:graphicFrameLocks noChangeAspect="1"/>
              </p:cNvGraphicFramePr>
              <p:nvPr/>
            </p:nvGraphicFramePr>
            <p:xfrm>
              <a:off x="637" y="4029"/>
              <a:ext cx="676" cy="143"/>
            </p:xfrm>
            <a:graphic>
              <a:graphicData uri="http://schemas.openxmlformats.org/presentationml/2006/ole">
                <mc:AlternateContent xmlns:mc="http://schemas.openxmlformats.org/markup-compatibility/2006">
                  <mc:Choice xmlns:v="urn:schemas-microsoft-com:vml" Requires="v">
                    <p:oleObj spid="_x0000_s3079" name="公式" r:id="rId13" imgW="21640800" imgH="4572000" progId="Equation.3">
                      <p:embed/>
                    </p:oleObj>
                  </mc:Choice>
                  <mc:Fallback>
                    <p:oleObj name="公式" r:id="rId13" imgW="21640800" imgH="4572000" progId="Equation.3">
                      <p:embed/>
                      <p:pic>
                        <p:nvPicPr>
                          <p:cNvPr id="0" name="Object 17"/>
                          <p:cNvPicPr>
                            <a:picLocks noChangeAspect="1"/>
                          </p:cNvPicPr>
                          <p:nvPr/>
                        </p:nvPicPr>
                        <p:blipFill>
                          <a:blip r:embed="rId14"/>
                          <a:stretch>
                            <a:fillRect/>
                          </a:stretch>
                        </p:blipFill>
                        <p:spPr>
                          <a:xfrm>
                            <a:off x="637" y="4029"/>
                            <a:ext cx="676" cy="143"/>
                          </a:xfrm>
                          <a:prstGeom prst="rect">
                            <a:avLst/>
                          </a:prstGeom>
                          <a:noFill/>
                          <a:ln w="9525">
                            <a:noFill/>
                          </a:ln>
                        </p:spPr>
                      </p:pic>
                    </p:oleObj>
                  </mc:Fallback>
                </mc:AlternateContent>
              </a:graphicData>
            </a:graphic>
          </p:graphicFrame>
        </p:grpSp>
      </p:grpSp>
      <p:graphicFrame>
        <p:nvGraphicFramePr>
          <p:cNvPr id="546834" name="Object 18"/>
          <p:cNvGraphicFramePr>
            <a:graphicFrameLocks noChangeAspect="1"/>
          </p:cNvGraphicFramePr>
          <p:nvPr/>
        </p:nvGraphicFramePr>
        <p:xfrm>
          <a:off x="3509963" y="5696268"/>
          <a:ext cx="2870200" cy="749300"/>
        </p:xfrm>
        <a:graphic>
          <a:graphicData uri="http://schemas.openxmlformats.org/presentationml/2006/ole">
            <mc:AlternateContent xmlns:mc="http://schemas.openxmlformats.org/markup-compatibility/2006">
              <mc:Choice xmlns:v="urn:schemas-microsoft-com:vml" Requires="v">
                <p:oleObj spid="_x0000_s3080" name="公式" r:id="rId15" imgW="39624000" imgH="10363200" progId="Equation.3">
                  <p:embed/>
                </p:oleObj>
              </mc:Choice>
              <mc:Fallback>
                <p:oleObj name="公式" r:id="rId15" imgW="39624000" imgH="10363200" progId="Equation.3">
                  <p:embed/>
                  <p:pic>
                    <p:nvPicPr>
                      <p:cNvPr id="0" name="Object 18"/>
                      <p:cNvPicPr>
                        <a:picLocks noChangeAspect="1"/>
                      </p:cNvPicPr>
                      <p:nvPr/>
                    </p:nvPicPr>
                    <p:blipFill>
                      <a:blip r:embed="rId16"/>
                      <a:stretch>
                        <a:fillRect/>
                      </a:stretch>
                    </p:blipFill>
                    <p:spPr>
                      <a:xfrm>
                        <a:off x="3509963" y="5696268"/>
                        <a:ext cx="2870200" cy="749300"/>
                      </a:xfrm>
                      <a:prstGeom prst="rect">
                        <a:avLst/>
                      </a:prstGeom>
                      <a:noFill/>
                      <a:ln w="9525">
                        <a:noFill/>
                      </a:ln>
                    </p:spPr>
                  </p:pic>
                </p:oleObj>
              </mc:Fallback>
            </mc:AlternateContent>
          </a:graphicData>
        </a:graphic>
      </p:graphicFrame>
      <p:pic>
        <p:nvPicPr>
          <p:cNvPr id="12295" name="Picture 23" descr="10-2-3"/>
          <p:cNvPicPr>
            <a:picLocks noChangeAspect="1" noChangeArrowheads="1"/>
          </p:cNvPicPr>
          <p:nvPr/>
        </p:nvPicPr>
        <p:blipFill>
          <a:blip r:embed="rId17"/>
          <a:srcRect/>
          <a:stretch>
            <a:fillRect/>
          </a:stretch>
        </p:blipFill>
        <p:spPr bwMode="auto">
          <a:xfrm>
            <a:off x="539750" y="854075"/>
            <a:ext cx="2233613" cy="38084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6819"/>
                                        </p:tgtEl>
                                        <p:attrNameLst>
                                          <p:attrName>style.visibility</p:attrName>
                                        </p:attrNameLst>
                                      </p:cBhvr>
                                      <p:to>
                                        <p:strVal val="visible"/>
                                      </p:to>
                                    </p:set>
                                    <p:animEffect transition="in" filter="dissolve">
                                      <p:cBhvr>
                                        <p:cTn id="7" dur="500"/>
                                        <p:tgtEl>
                                          <p:spTgt spid="5468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46834"/>
                                        </p:tgtEl>
                                        <p:attrNameLst>
                                          <p:attrName>style.visibility</p:attrName>
                                        </p:attrNameLst>
                                      </p:cBhvr>
                                      <p:to>
                                        <p:strVal val="visible"/>
                                      </p:to>
                                    </p:set>
                                    <p:animEffect transition="in" filter="dissolve">
                                      <p:cBhvr>
                                        <p:cTn id="22" dur="500"/>
                                        <p:tgtEl>
                                          <p:spTgt spid="546834"/>
                                        </p:tgtEl>
                                      </p:cBhvr>
                                    </p:animEffect>
                                  </p:childTnLst>
                                </p:cTn>
                              </p:par>
                            </p:childTnLst>
                          </p:cTn>
                        </p:par>
                      </p:childTnLst>
                    </p:cTn>
                  </p:par>
                  <p:par>
                    <p:cTn id="23" fill="hold">
                      <p:stCondLst>
                        <p:cond delay="indefinite"/>
                      </p:stCondLst>
                      <p:childTnLst>
                        <p:par>
                          <p:cTn id="24" fill="hold">
                            <p:stCondLst>
                              <p:cond delay="0"/>
                            </p:stCondLst>
                            <p:childTnLst>
                              <p:par>
                                <p:cTn id="25" presetID="29"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1000" fill="hold"/>
                                        <p:tgtEl>
                                          <p:spTgt spid="5"/>
                                        </p:tgtEl>
                                        <p:attrNameLst>
                                          <p:attrName>ppt_x</p:attrName>
                                        </p:attrNameLst>
                                      </p:cBhvr>
                                      <p:tavLst>
                                        <p:tav tm="0">
                                          <p:val>
                                            <p:strVal val="#ppt_x-.2"/>
                                          </p:val>
                                        </p:tav>
                                        <p:tav tm="100000">
                                          <p:val>
                                            <p:strVal val="#ppt_x"/>
                                          </p:val>
                                        </p:tav>
                                      </p:tavLst>
                                    </p:anim>
                                    <p:anim calcmode="lin" valueType="num">
                                      <p:cBhvr>
                                        <p:cTn id="28"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2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a:xfrm>
            <a:off x="323850" y="31115"/>
            <a:ext cx="8229600" cy="884238"/>
          </a:xfrm>
        </p:spPr>
        <p:txBody>
          <a:bodyPr/>
          <a:lstStyle/>
          <a:p>
            <a:r>
              <a:rPr lang="en-US" altLang="zh-CN" dirty="0" smtClean="0">
                <a:effectLst>
                  <a:outerShdw blurRad="38100" dist="38100" dir="2700000" algn="tl">
                    <a:srgbClr val="C0C0C0"/>
                  </a:outerShdw>
                </a:effectLst>
              </a:rPr>
              <a:t>2. TTL</a:t>
            </a:r>
            <a:r>
              <a:rPr lang="zh-CN" altLang="en-US" dirty="0" smtClean="0">
                <a:effectLst>
                  <a:outerShdw blurRad="38100" dist="38100" dir="2700000" algn="tl">
                    <a:srgbClr val="C0C0C0"/>
                  </a:outerShdw>
                </a:effectLst>
              </a:rPr>
              <a:t>电路集成施密特触发电路</a:t>
            </a:r>
            <a:r>
              <a:rPr lang="en-US" altLang="zh-CN" dirty="0" smtClean="0">
                <a:effectLst>
                  <a:outerShdw blurRad="38100" dist="38100" dir="2700000" algn="tl">
                    <a:srgbClr val="C0C0C0"/>
                  </a:outerShdw>
                </a:effectLst>
              </a:rPr>
              <a:t> 7413   </a:t>
            </a:r>
            <a:endParaRPr lang="en-US" altLang="zh-CN" dirty="0" smtClean="0">
              <a:effectLst>
                <a:outerShdw blurRad="38100" dist="38100" dir="2700000" algn="tl">
                  <a:srgbClr val="C0C0C0"/>
                </a:outerShdw>
              </a:effectLst>
            </a:endParaRPr>
          </a:p>
        </p:txBody>
      </p:sp>
      <p:graphicFrame>
        <p:nvGraphicFramePr>
          <p:cNvPr id="13314" name="Object 4"/>
          <p:cNvGraphicFramePr>
            <a:graphicFrameLocks noChangeAspect="1"/>
          </p:cNvGraphicFramePr>
          <p:nvPr/>
        </p:nvGraphicFramePr>
        <p:xfrm>
          <a:off x="677863" y="4444365"/>
          <a:ext cx="4257675" cy="1628775"/>
        </p:xfrm>
        <a:graphic>
          <a:graphicData uri="http://schemas.openxmlformats.org/presentationml/2006/ole">
            <mc:AlternateContent xmlns:mc="http://schemas.openxmlformats.org/markup-compatibility/2006">
              <mc:Choice xmlns:v="urn:schemas-microsoft-com:vml" Requires="v">
                <p:oleObj spid="_x0000_s4097" name="公式" r:id="rId1" imgW="57302400" imgH="21945600" progId="Equation.3">
                  <p:embed/>
                </p:oleObj>
              </mc:Choice>
              <mc:Fallback>
                <p:oleObj name="公式" r:id="rId1" imgW="57302400" imgH="21945600" progId="Equation.3">
                  <p:embed/>
                  <p:pic>
                    <p:nvPicPr>
                      <p:cNvPr id="0" name="Object 4"/>
                      <p:cNvPicPr>
                        <a:picLocks noChangeAspect="1"/>
                      </p:cNvPicPr>
                      <p:nvPr/>
                    </p:nvPicPr>
                    <p:blipFill>
                      <a:blip r:embed="rId2"/>
                      <a:stretch>
                        <a:fillRect/>
                      </a:stretch>
                    </p:blipFill>
                    <p:spPr>
                      <a:xfrm>
                        <a:off x="677863" y="4444365"/>
                        <a:ext cx="4257675" cy="1628775"/>
                      </a:xfrm>
                      <a:prstGeom prst="rect">
                        <a:avLst/>
                      </a:prstGeom>
                      <a:noFill/>
                      <a:ln w="9525">
                        <a:noFill/>
                      </a:ln>
                    </p:spPr>
                  </p:pic>
                </p:oleObj>
              </mc:Fallback>
            </mc:AlternateContent>
          </a:graphicData>
        </a:graphic>
      </p:graphicFrame>
      <p:pic>
        <p:nvPicPr>
          <p:cNvPr id="13315" name="Picture 5"/>
          <p:cNvPicPr>
            <a:picLocks noChangeAspect="1" noChangeArrowheads="1"/>
          </p:cNvPicPr>
          <p:nvPr/>
        </p:nvPicPr>
        <p:blipFill>
          <a:blip r:embed="rId3"/>
          <a:srcRect/>
          <a:stretch>
            <a:fillRect/>
          </a:stretch>
        </p:blipFill>
        <p:spPr bwMode="auto">
          <a:xfrm>
            <a:off x="6084888" y="3847465"/>
            <a:ext cx="2798762" cy="2143125"/>
          </a:xfrm>
          <a:prstGeom prst="rect">
            <a:avLst/>
          </a:prstGeom>
          <a:noFill/>
          <a:ln w="9525">
            <a:noFill/>
            <a:miter lim="800000"/>
            <a:headEnd/>
            <a:tailEnd/>
          </a:ln>
        </p:spPr>
      </p:pic>
      <p:pic>
        <p:nvPicPr>
          <p:cNvPr id="13316" name="Picture 6" descr="10-2-3a"/>
          <p:cNvPicPr>
            <a:picLocks noChangeAspect="1" noChangeArrowheads="1"/>
          </p:cNvPicPr>
          <p:nvPr/>
        </p:nvPicPr>
        <p:blipFill>
          <a:blip r:embed="rId4"/>
          <a:srcRect/>
          <a:stretch>
            <a:fillRect/>
          </a:stretch>
        </p:blipFill>
        <p:spPr bwMode="auto">
          <a:xfrm>
            <a:off x="323850" y="750253"/>
            <a:ext cx="8521700" cy="36179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5" name="Rectangle 3"/>
          <p:cNvSpPr>
            <a:spLocks noGrp="1" noChangeArrowheads="1"/>
          </p:cNvSpPr>
          <p:nvPr>
            <p:ph idx="1"/>
          </p:nvPr>
        </p:nvSpPr>
        <p:spPr>
          <a:xfrm>
            <a:off x="250825" y="171450"/>
            <a:ext cx="8137525" cy="452120"/>
          </a:xfrm>
        </p:spPr>
        <p:txBody>
          <a:bodyPr/>
          <a:lstStyle/>
          <a:p>
            <a:pPr>
              <a:buFontTx/>
              <a:buNone/>
            </a:pPr>
            <a:r>
              <a:rPr lang="en-US" altLang="zh-CN" dirty="0" smtClean="0">
                <a:effectLst>
                  <a:outerShdw blurRad="38100" dist="38100" dir="2700000" algn="tl">
                    <a:srgbClr val="C0C0C0"/>
                  </a:outerShdw>
                </a:effectLst>
              </a:rPr>
              <a:t>7.2.2 </a:t>
            </a:r>
            <a:r>
              <a:rPr lang="zh-CN" altLang="en-US" dirty="0" smtClean="0">
                <a:effectLst>
                  <a:outerShdw blurRad="38100" dist="38100" dir="2700000" algn="tl">
                    <a:srgbClr val="C0C0C0"/>
                  </a:outerShdw>
                </a:effectLst>
              </a:rPr>
              <a:t>用门电路组成的施密特触发电路</a:t>
            </a:r>
            <a:endParaRPr lang="en-US" altLang="zh-CN" dirty="0" smtClean="0">
              <a:effectLst>
                <a:outerShdw blurRad="38100" dist="38100" dir="2700000" algn="tl">
                  <a:srgbClr val="C0C0C0"/>
                </a:outerShdw>
              </a:effectLst>
            </a:endParaRPr>
          </a:p>
          <a:p>
            <a:pPr>
              <a:buFontTx/>
              <a:buNone/>
            </a:pPr>
            <a:endParaRPr lang="zh-CN" altLang="en-US" dirty="0" smtClean="0">
              <a:effectLst>
                <a:outerShdw blurRad="38100" dist="38100" dir="2700000" algn="tl">
                  <a:srgbClr val="C0C0C0"/>
                </a:outerShdw>
              </a:effectLst>
            </a:endParaRPr>
          </a:p>
        </p:txBody>
      </p:sp>
      <p:graphicFrame>
        <p:nvGraphicFramePr>
          <p:cNvPr id="7170" name="Object 5"/>
          <p:cNvGraphicFramePr>
            <a:graphicFrameLocks noChangeAspect="1"/>
          </p:cNvGraphicFramePr>
          <p:nvPr/>
        </p:nvGraphicFramePr>
        <p:xfrm>
          <a:off x="468313" y="962943"/>
          <a:ext cx="7226300" cy="985838"/>
        </p:xfrm>
        <a:graphic>
          <a:graphicData uri="http://schemas.openxmlformats.org/presentationml/2006/ole">
            <mc:AlternateContent xmlns:mc="http://schemas.openxmlformats.org/markup-compatibility/2006">
              <mc:Choice xmlns:v="urn:schemas-microsoft-com:vml" Requires="v">
                <p:oleObj spid="_x0000_s5121" name="公式" r:id="rId1" imgW="69189600" imgH="9448800" progId="Equation.3">
                  <p:embed/>
                </p:oleObj>
              </mc:Choice>
              <mc:Fallback>
                <p:oleObj name="公式" r:id="rId1" imgW="69189600" imgH="9448800" progId="Equation.3">
                  <p:embed/>
                  <p:pic>
                    <p:nvPicPr>
                      <p:cNvPr id="0" name="Object 5"/>
                      <p:cNvPicPr>
                        <a:picLocks noChangeAspect="1"/>
                      </p:cNvPicPr>
                      <p:nvPr/>
                    </p:nvPicPr>
                    <p:blipFill>
                      <a:blip r:embed="rId2"/>
                      <a:stretch>
                        <a:fillRect/>
                      </a:stretch>
                    </p:blipFill>
                    <p:spPr>
                      <a:xfrm>
                        <a:off x="468313" y="962943"/>
                        <a:ext cx="7226300" cy="985838"/>
                      </a:xfrm>
                      <a:prstGeom prst="rect">
                        <a:avLst/>
                      </a:prstGeom>
                      <a:noFill/>
                      <a:ln w="9525">
                        <a:noFill/>
                      </a:ln>
                    </p:spPr>
                  </p:pic>
                </p:oleObj>
              </mc:Fallback>
            </mc:AlternateContent>
          </a:graphicData>
        </a:graphic>
      </p:graphicFrame>
      <p:pic>
        <p:nvPicPr>
          <p:cNvPr id="7171" name="Picture 14" descr="10-2-1"/>
          <p:cNvPicPr>
            <a:picLocks noChangeAspect="1" noChangeArrowheads="1"/>
          </p:cNvPicPr>
          <p:nvPr/>
        </p:nvPicPr>
        <p:blipFill>
          <a:blip r:embed="rId3"/>
          <a:srcRect/>
          <a:stretch>
            <a:fillRect/>
          </a:stretch>
        </p:blipFill>
        <p:spPr bwMode="auto">
          <a:xfrm>
            <a:off x="675958" y="2172653"/>
            <a:ext cx="7197725" cy="302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22" descr="10-2-1"/>
          <p:cNvPicPr>
            <a:picLocks noChangeAspect="1" noChangeArrowheads="1"/>
          </p:cNvPicPr>
          <p:nvPr/>
        </p:nvPicPr>
        <p:blipFill>
          <a:blip r:embed="rId1"/>
          <a:srcRect/>
          <a:stretch>
            <a:fillRect/>
          </a:stretch>
        </p:blipFill>
        <p:spPr bwMode="auto">
          <a:xfrm>
            <a:off x="468313" y="847408"/>
            <a:ext cx="4892675" cy="2054225"/>
          </a:xfrm>
          <a:prstGeom prst="rect">
            <a:avLst/>
          </a:prstGeom>
          <a:noFill/>
          <a:ln w="9525">
            <a:noFill/>
            <a:miter lim="800000"/>
            <a:headEnd/>
            <a:tailEnd/>
          </a:ln>
        </p:spPr>
      </p:pic>
      <p:graphicFrame>
        <p:nvGraphicFramePr>
          <p:cNvPr id="8194" name="Object 19"/>
          <p:cNvGraphicFramePr>
            <a:graphicFrameLocks noChangeAspect="1"/>
          </p:cNvGraphicFramePr>
          <p:nvPr/>
        </p:nvGraphicFramePr>
        <p:xfrm>
          <a:off x="5867400" y="851535"/>
          <a:ext cx="2592388" cy="2546350"/>
        </p:xfrm>
        <a:graphic>
          <a:graphicData uri="http://schemas.openxmlformats.org/presentationml/2006/ole">
            <mc:AlternateContent xmlns:mc="http://schemas.openxmlformats.org/markup-compatibility/2006">
              <mc:Choice xmlns:v="urn:schemas-microsoft-com:vml" Requires="v">
                <p:oleObj spid="_x0000_s6145" name="Photo Editor 照片" r:id="rId2" imgW="12430125" imgH="12201525" progId="">
                  <p:embed/>
                </p:oleObj>
              </mc:Choice>
              <mc:Fallback>
                <p:oleObj name="Photo Editor 照片" r:id="rId2" imgW="12430125" imgH="12201525" progId="">
                  <p:embed/>
                  <p:pic>
                    <p:nvPicPr>
                      <p:cNvPr id="0" name="Object 19"/>
                      <p:cNvPicPr>
                        <a:picLocks noChangeAspect="1"/>
                      </p:cNvPicPr>
                      <p:nvPr/>
                    </p:nvPicPr>
                    <p:blipFill>
                      <a:blip r:embed="rId3"/>
                      <a:stretch>
                        <a:fillRect/>
                      </a:stretch>
                    </p:blipFill>
                    <p:spPr>
                      <a:xfrm>
                        <a:off x="5867400" y="851535"/>
                        <a:ext cx="2592388" cy="2546350"/>
                      </a:xfrm>
                      <a:prstGeom prst="rect">
                        <a:avLst/>
                      </a:prstGeom>
                      <a:noFill/>
                      <a:ln w="9525">
                        <a:noFill/>
                      </a:ln>
                    </p:spPr>
                  </p:pic>
                </p:oleObj>
              </mc:Fallback>
            </mc:AlternateContent>
          </a:graphicData>
        </a:graphic>
      </p:graphicFrame>
      <p:graphicFrame>
        <p:nvGraphicFramePr>
          <p:cNvPr id="8195" name="Object 9"/>
          <p:cNvGraphicFramePr>
            <a:graphicFrameLocks noChangeAspect="1"/>
          </p:cNvGraphicFramePr>
          <p:nvPr/>
        </p:nvGraphicFramePr>
        <p:xfrm>
          <a:off x="755650" y="2787968"/>
          <a:ext cx="6769100" cy="1382712"/>
        </p:xfrm>
        <a:graphic>
          <a:graphicData uri="http://schemas.openxmlformats.org/presentationml/2006/ole">
            <mc:AlternateContent xmlns:mc="http://schemas.openxmlformats.org/markup-compatibility/2006">
              <mc:Choice xmlns:v="urn:schemas-microsoft-com:vml" Requires="v">
                <p:oleObj spid="_x0000_s6146" name="公式" r:id="rId4" imgW="81991200" imgH="17373600" progId="Equation.3">
                  <p:embed/>
                </p:oleObj>
              </mc:Choice>
              <mc:Fallback>
                <p:oleObj name="公式" r:id="rId4" imgW="81991200" imgH="17373600" progId="Equation.3">
                  <p:embed/>
                  <p:pic>
                    <p:nvPicPr>
                      <p:cNvPr id="0" name="Object 9"/>
                      <p:cNvPicPr>
                        <a:picLocks noChangeAspect="1"/>
                      </p:cNvPicPr>
                      <p:nvPr/>
                    </p:nvPicPr>
                    <p:blipFill>
                      <a:blip r:embed="rId5"/>
                      <a:stretch>
                        <a:fillRect/>
                      </a:stretch>
                    </p:blipFill>
                    <p:spPr>
                      <a:xfrm>
                        <a:off x="755650" y="2787968"/>
                        <a:ext cx="6769100" cy="1382712"/>
                      </a:xfrm>
                      <a:prstGeom prst="rect">
                        <a:avLst/>
                      </a:prstGeom>
                      <a:noFill/>
                      <a:ln w="9525">
                        <a:noFill/>
                      </a:ln>
                    </p:spPr>
                  </p:pic>
                </p:oleObj>
              </mc:Fallback>
            </mc:AlternateContent>
          </a:graphicData>
        </a:graphic>
      </p:graphicFrame>
      <p:grpSp>
        <p:nvGrpSpPr>
          <p:cNvPr id="8196" name="Group 18"/>
          <p:cNvGrpSpPr/>
          <p:nvPr/>
        </p:nvGrpSpPr>
        <p:grpSpPr bwMode="auto">
          <a:xfrm>
            <a:off x="900113" y="4156393"/>
            <a:ext cx="2024062" cy="309562"/>
            <a:chOff x="340" y="3608"/>
            <a:chExt cx="1275" cy="195"/>
          </a:xfrm>
        </p:grpSpPr>
        <p:sp>
          <p:nvSpPr>
            <p:cNvPr id="446474" name="Line 10"/>
            <p:cNvSpPr>
              <a:spLocks noChangeShapeType="1"/>
            </p:cNvSpPr>
            <p:nvPr/>
          </p:nvSpPr>
          <p:spPr bwMode="auto">
            <a:xfrm flipH="1">
              <a:off x="340" y="3803"/>
              <a:ext cx="1275" cy="0"/>
            </a:xfrm>
            <a:prstGeom prst="line">
              <a:avLst/>
            </a:prstGeom>
            <a:noFill/>
            <a:ln w="952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446475" name="Line 11"/>
            <p:cNvSpPr>
              <a:spLocks noChangeShapeType="1"/>
            </p:cNvSpPr>
            <p:nvPr/>
          </p:nvSpPr>
          <p:spPr bwMode="auto">
            <a:xfrm>
              <a:off x="1615" y="3608"/>
              <a:ext cx="0" cy="195"/>
            </a:xfrm>
            <a:prstGeom prst="line">
              <a:avLst/>
            </a:prstGeom>
            <a:noFill/>
            <a:ln w="9525">
              <a:solidFill>
                <a:schemeClr val="tx1"/>
              </a:solidFill>
              <a:roun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sp>
          <p:nvSpPr>
            <p:cNvPr id="446476" name="Line 12"/>
            <p:cNvSpPr>
              <a:spLocks noChangeShapeType="1"/>
            </p:cNvSpPr>
            <p:nvPr/>
          </p:nvSpPr>
          <p:spPr bwMode="auto">
            <a:xfrm flipV="1">
              <a:off x="340" y="3608"/>
              <a:ext cx="0" cy="195"/>
            </a:xfrm>
            <a:prstGeom prst="line">
              <a:avLst/>
            </a:prstGeom>
            <a:noFill/>
            <a:ln w="9525">
              <a:solidFill>
                <a:schemeClr val="tx1"/>
              </a:solidFill>
              <a:round/>
              <a:tailEnd type="triangle" w="med" len="med"/>
            </a:ln>
            <a:effectLst/>
          </p:spPr>
          <p:txBody>
            <a:bodyP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pSp>
      <p:sp>
        <p:nvSpPr>
          <p:cNvPr id="446477" name="AutoShape 13"/>
          <p:cNvSpPr>
            <a:spLocks noChangeArrowheads="1"/>
          </p:cNvSpPr>
          <p:nvPr/>
        </p:nvSpPr>
        <p:spPr bwMode="auto">
          <a:xfrm>
            <a:off x="2987675" y="4156393"/>
            <a:ext cx="1101725" cy="169862"/>
          </a:xfrm>
          <a:prstGeom prst="rightArrow">
            <a:avLst>
              <a:gd name="adj1" fmla="val 50000"/>
              <a:gd name="adj2" fmla="val 162150"/>
            </a:avLst>
          </a:prstGeom>
          <a:solidFill>
            <a:schemeClr val="accent1"/>
          </a:solidFill>
          <a:ln w="9525">
            <a:solidFill>
              <a:schemeClr val="tx1"/>
            </a:solidFill>
            <a:miter lim="800000"/>
          </a:ln>
          <a:effectLst/>
        </p:spPr>
        <p:txBody>
          <a:bodyPr wrap="none" anchor="ctr"/>
          <a:lstStyle/>
          <a:p>
            <a:pPr>
              <a:defRPr/>
            </a:pPr>
            <a:endParaRPr lang="zh-CN" altLang="en-US">
              <a:latin typeface="Arial" panose="020B0604020202020204" pitchFamily="34" charset="0"/>
              <a:ea typeface="方正舒体" panose="02010601030101010101" pitchFamily="2" charset="-122"/>
              <a:cs typeface="方正舒体" panose="02010601030101010101" pitchFamily="2" charset="-122"/>
            </a:endParaRPr>
          </a:p>
        </p:txBody>
      </p:sp>
      <p:graphicFrame>
        <p:nvGraphicFramePr>
          <p:cNvPr id="8198" name="Object 14"/>
          <p:cNvGraphicFramePr>
            <a:graphicFrameLocks noChangeAspect="1"/>
          </p:cNvGraphicFramePr>
          <p:nvPr/>
        </p:nvGraphicFramePr>
        <p:xfrm>
          <a:off x="4089400" y="3982403"/>
          <a:ext cx="4141788" cy="517525"/>
        </p:xfrm>
        <a:graphic>
          <a:graphicData uri="http://schemas.openxmlformats.org/presentationml/2006/ole">
            <mc:AlternateContent xmlns:mc="http://schemas.openxmlformats.org/markup-compatibility/2006">
              <mc:Choice xmlns:v="urn:schemas-microsoft-com:vml" Requires="v">
                <p:oleObj spid="_x0000_s6147" name="公式" r:id="rId6" imgW="50901600" imgH="5486400" progId="Equation.3">
                  <p:embed/>
                </p:oleObj>
              </mc:Choice>
              <mc:Fallback>
                <p:oleObj name="公式" r:id="rId6" imgW="50901600" imgH="5486400" progId="Equation.3">
                  <p:embed/>
                  <p:pic>
                    <p:nvPicPr>
                      <p:cNvPr id="0" name="Object 14"/>
                      <p:cNvPicPr>
                        <a:picLocks noChangeAspect="1"/>
                      </p:cNvPicPr>
                      <p:nvPr/>
                    </p:nvPicPr>
                    <p:blipFill>
                      <a:blip r:embed="rId7"/>
                      <a:stretch>
                        <a:fillRect/>
                      </a:stretch>
                    </p:blipFill>
                    <p:spPr>
                      <a:xfrm>
                        <a:off x="4089400" y="3982403"/>
                        <a:ext cx="4141788" cy="517525"/>
                      </a:xfrm>
                      <a:prstGeom prst="rect">
                        <a:avLst/>
                      </a:prstGeom>
                      <a:noFill/>
                      <a:ln w="9525">
                        <a:noFill/>
                      </a:ln>
                    </p:spPr>
                  </p:pic>
                </p:oleObj>
              </mc:Fallback>
            </mc:AlternateContent>
          </a:graphicData>
        </a:graphic>
      </p:graphicFrame>
      <p:graphicFrame>
        <p:nvGraphicFramePr>
          <p:cNvPr id="446484" name="Object 20"/>
          <p:cNvGraphicFramePr>
            <a:graphicFrameLocks noChangeAspect="1"/>
          </p:cNvGraphicFramePr>
          <p:nvPr/>
        </p:nvGraphicFramePr>
        <p:xfrm>
          <a:off x="1042988" y="4432935"/>
          <a:ext cx="2571750" cy="2019300"/>
        </p:xfrm>
        <a:graphic>
          <a:graphicData uri="http://schemas.openxmlformats.org/presentationml/2006/ole">
            <mc:AlternateContent xmlns:mc="http://schemas.openxmlformats.org/markup-compatibility/2006">
              <mc:Choice xmlns:v="urn:schemas-microsoft-com:vml" Requires="v">
                <p:oleObj spid="_x0000_s6148" name="公式" r:id="rId8" imgW="34137600" imgH="26822400" progId="Equation.3">
                  <p:embed/>
                </p:oleObj>
              </mc:Choice>
              <mc:Fallback>
                <p:oleObj name="公式" r:id="rId8" imgW="34137600" imgH="26822400" progId="Equation.3">
                  <p:embed/>
                  <p:pic>
                    <p:nvPicPr>
                      <p:cNvPr id="0" name="Object 20"/>
                      <p:cNvPicPr>
                        <a:picLocks noChangeAspect="1"/>
                      </p:cNvPicPr>
                      <p:nvPr/>
                    </p:nvPicPr>
                    <p:blipFill>
                      <a:blip r:embed="rId9"/>
                      <a:stretch>
                        <a:fillRect/>
                      </a:stretch>
                    </p:blipFill>
                    <p:spPr>
                      <a:xfrm>
                        <a:off x="1042988" y="4432935"/>
                        <a:ext cx="2571750" cy="2019300"/>
                      </a:xfrm>
                      <a:prstGeom prst="rect">
                        <a:avLst/>
                      </a:prstGeom>
                      <a:noFill/>
                      <a:ln w="9525">
                        <a:noFill/>
                      </a:ln>
                    </p:spPr>
                  </p:pic>
                </p:oleObj>
              </mc:Fallback>
            </mc:AlternateContent>
          </a:graphicData>
        </a:graphic>
      </p:graphicFrame>
      <p:sp>
        <p:nvSpPr>
          <p:cNvPr id="545795" name="Rectangle 3"/>
          <p:cNvSpPr>
            <a:spLocks noGrp="1" noChangeArrowheads="1"/>
          </p:cNvSpPr>
          <p:nvPr>
            <p:ph idx="1"/>
          </p:nvPr>
        </p:nvSpPr>
        <p:spPr>
          <a:xfrm>
            <a:off x="250825" y="171450"/>
            <a:ext cx="8137525" cy="452120"/>
          </a:xfrm>
        </p:spPr>
        <p:txBody>
          <a:bodyPr/>
          <a:p>
            <a:pPr>
              <a:buFontTx/>
              <a:buNone/>
            </a:pPr>
            <a:r>
              <a:rPr lang="en-US" altLang="zh-CN" dirty="0" smtClean="0">
                <a:effectLst>
                  <a:outerShdw blurRad="38100" dist="38100" dir="2700000" algn="tl">
                    <a:srgbClr val="C0C0C0"/>
                  </a:outerShdw>
                </a:effectLst>
              </a:rPr>
              <a:t>7.2.2 </a:t>
            </a:r>
            <a:r>
              <a:rPr lang="zh-CN" altLang="en-US" dirty="0" smtClean="0">
                <a:effectLst>
                  <a:outerShdw blurRad="38100" dist="38100" dir="2700000" algn="tl">
                    <a:srgbClr val="C0C0C0"/>
                  </a:outerShdw>
                </a:effectLst>
              </a:rPr>
              <a:t>用门电路组成的施密特触发电路</a:t>
            </a:r>
            <a:endParaRPr lang="en-US" altLang="zh-CN" dirty="0" smtClean="0">
              <a:effectLst>
                <a:outerShdw blurRad="38100" dist="38100" dir="2700000" algn="tl">
                  <a:srgbClr val="C0C0C0"/>
                </a:outerShdw>
              </a:effectLst>
            </a:endParaRPr>
          </a:p>
          <a:p>
            <a:pPr>
              <a:buFontTx/>
              <a:buNone/>
            </a:pPr>
            <a:endParaRPr lang="zh-CN" altLang="en-US" dirty="0" smtClean="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6484"/>
                                        </p:tgtEl>
                                        <p:attrNameLst>
                                          <p:attrName>style.visibility</p:attrName>
                                        </p:attrNameLst>
                                      </p:cBhvr>
                                      <p:to>
                                        <p:strVal val="visible"/>
                                      </p:to>
                                    </p:set>
                                    <p:animEffect transition="in" filter="dissolve">
                                      <p:cBhvr>
                                        <p:cTn id="7" dur="500"/>
                                        <p:tgtEl>
                                          <p:spTgt spid="446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090823">
  <a:themeElements>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fontScheme name="">
      <a:majorFont>
        <a:latin typeface="方正大黑简体"/>
        <a:ea typeface="方正大黑简体"/>
        <a:cs typeface=""/>
      </a:majorFont>
      <a:minorFont>
        <a:latin typeface="方正大黑简体"/>
        <a:ea typeface="方正大黑简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Blue09082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09082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09082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09082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09082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09082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09082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09082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09082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09082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09082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09082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Blue090823</Template>
  <TotalTime>0</TotalTime>
  <Words>1672</Words>
  <Application>WPS 演示</Application>
  <PresentationFormat>全屏显示(4:3)</PresentationFormat>
  <Paragraphs>367</Paragraphs>
  <Slides>49</Slides>
  <Notes>2</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122</vt:i4>
      </vt:variant>
      <vt:variant>
        <vt:lpstr>幻灯片标题</vt:lpstr>
      </vt:variant>
      <vt:variant>
        <vt:i4>49</vt:i4>
      </vt:variant>
    </vt:vector>
  </HeadingPairs>
  <TitlesOfParts>
    <vt:vector size="186" baseType="lpstr">
      <vt:lpstr>Arial</vt:lpstr>
      <vt:lpstr>宋体</vt:lpstr>
      <vt:lpstr>Wingdings</vt:lpstr>
      <vt:lpstr>方正大黑简体</vt:lpstr>
      <vt:lpstr>黑体</vt:lpstr>
      <vt:lpstr>创艺简中圆</vt:lpstr>
      <vt:lpstr>华文楷体</vt:lpstr>
      <vt:lpstr>方正舒体</vt:lpstr>
      <vt:lpstr>微软雅黑</vt:lpstr>
      <vt:lpstr>Arial Unicode MS</vt:lpstr>
      <vt:lpstr>楷体_GB2312</vt:lpstr>
      <vt:lpstr>新宋体</vt:lpstr>
      <vt:lpstr>Comic Sans MS</vt:lpstr>
      <vt:lpstr>Times New Roman</vt:lpstr>
      <vt:lpstr>Blue090823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数字逻辑</vt:lpstr>
      <vt:lpstr>PowerPoint 演示文稿</vt:lpstr>
      <vt:lpstr>PowerPoint 演示文稿</vt:lpstr>
      <vt:lpstr>PowerPoint 演示文稿</vt:lpstr>
      <vt:lpstr>PowerPoint 演示文稿</vt:lpstr>
      <vt:lpstr>2. TTL电路集成施密特触发电路 7413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7.4.3 环形振荡电路 一、最简单的环形振荡电路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7.5.4 用555接成多谐振荡电路</vt:lpstr>
      <vt:lpstr>7.5.4 用555接成多谐振荡电路</vt:lpstr>
      <vt:lpstr>7.5.4 用555接成多谐振荡电路</vt:lpstr>
      <vt:lpstr>脉冲整形电路比较</vt:lpstr>
    </vt:vector>
  </TitlesOfParts>
  <Company>桂电</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绪论</dc:title>
  <dc:creator>折建章</dc:creator>
  <dc:description>计算机大类
2016级本科
2017-2018_1
1710080、1710081</dc:description>
  <dc:subject>数字逻辑</dc:subject>
  <cp:lastModifiedBy>Stephone She</cp:lastModifiedBy>
  <cp:revision>136</cp:revision>
  <dcterms:created xsi:type="dcterms:W3CDTF">2016-06-04T11:10:00Z</dcterms:created>
  <dcterms:modified xsi:type="dcterms:W3CDTF">2019-11-11T02:26:34Z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2052-11.1.0.9098</vt:lpwstr>
  </property>
  <property fmtid="{D5CDD505-2E9C-101B-9397-08002B2CF9AE}" pid="4" name="KSORubyTemplateID">
    <vt:lpwstr>13</vt:lpwstr>
  </property>
</Properties>
</file>